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12192000"/>
  <p:notesSz cx="6858000" cy="9144000"/>
  <p:embeddedFontLst>
    <p:embeddedFont>
      <p:font typeface="Anton"/>
      <p:regular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2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Anton-regular.fntdata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0" name="Google Shape;137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1" name="Google Shape;137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2" name="Google Shape;138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9" name="Google Shape;139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身高、年龄、书中的页数和年收入采用的值我们可以进行加、减和执行其他运算，来获得有用的见解。因此这些是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数值数据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性别、字母成绩等级、早餐类型、婚姻状态和邮政编码可以视为一组物品或个人的标签。因此它们是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分类数据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身高、年龄和收入都是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连续数据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的例子。或者我们知道书中的页数、我数的咖啡店外的狗数量或院子里的树为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离散数据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性别、婚姻状态、邮政编码和早餐食品为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定类变量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字母成绩等级或调查评级作为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定序数据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具有关联的排序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3" name="Google Shape;142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5" name="Google Shape;144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汽车每加仑行驶英里数与车重的关系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6" name="Google Shape;144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3" name="Google Shape;145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/>
              <a:t>从这个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mosaic</a:t>
            </a:r>
            <a:r>
              <a:rPr lang="zh-CN"/>
              <a:t>图可以看出，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ambush</a:t>
            </a:r>
            <a:r>
              <a:rPr lang="zh-CN"/>
              <a:t>，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siege</a:t>
            </a:r>
            <a:r>
              <a:rPr lang="zh-CN"/>
              <a:t>和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razing</a:t>
            </a:r>
            <a:r>
              <a:rPr lang="zh-CN"/>
              <a:t>类型的战争，进攻方的胜率都是很高的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  <a:endParaRPr/>
          </a:p>
        </p:txBody>
      </p:sp>
      <p:sp>
        <p:nvSpPr>
          <p:cNvPr id="1454" name="Google Shape;1454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1" name="Google Shape;146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气缸数量越多，每加仑汽油行驶公里数越少，说明相应的油耗越高，间接说明气缸数量和油耗具有相关性。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2" name="Google Shape;1462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7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9" name="Google Shape;146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把第三维开始的数据映射到视觉编码中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比如如果还存在第三个定量数据，那么散点图就变成了气泡图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如果第三个数据是分类数据，那么散点图可以标记颜色来区分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随着每加仑汽油所行驶里程的增加 ，车重和发动机排量都逐渐减少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白葡萄酒残糖量和密度之间的线性相关关系，按照酒的品质（低，中，高）划分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更高的维度→加入更多视觉编码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0" name="Google Shape;1470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8" name="Google Shape;1478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4大内容：比较，分布，组合和关系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比如想表达的是数据的分布，如果是单变量且只有比较少的数据点时，可以选择直方图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比如想表达数据之间的关系，如果是两个变量，则使用散点图，如果有第三个变量，那么编码成大小，得到气泡图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6" name="Google Shape;148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数据墨水比，即用于描述数据的墨水量 / 用于描述所有其他东西的墨水量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这里的墨水量可以理解为使用的视觉编码元素量。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数据墨水比越高，说明图表中用来描述数据的视觉编码数量占比很高，表示图表越有效。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左边图表充斥了大量无效的视觉特效：各种纹理，背景，立体阴影效果以及字体加粗，大量的墨水用在与传达信息无关的视觉编码上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1" name="Google Shape;129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6" name="Google Shape;1496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6" name="Google Shape;1506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6" name="Google Shape;151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6" name="Google Shape;152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6" name="Google Shape;153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5" name="Google Shape;154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FINALLY，WHICH ONE IS BETTER？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6" name="Google Shape;1546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6" name="Google Shape;155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阅读数据可视化的方式和顺序已经被作者预先设定好了，读者只能按照这一预先设定来进行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有明确的开头和结尾，通过一个播放按钮或者按顺序组织的页码标签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读者点击播放或者按顺序一页一页的显示，就能按照作者预设的线性化的思路完成对整个数据可视化的解读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4" name="Google Shape;156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通过点击上面的按钮，读者可以像放幻灯片一样以严格的顺序阅读关于Facebook首次公开募股有关信息，每个阶段都能看到数据的延伸和转换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2" name="Google Shape;157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通过点击上面的按钮，读者可以像放幻灯片一样以严格的顺序阅读关于Facebook首次公开募股有关信息，每个阶段都能看到数据的延伸和转换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3" name="Google Shape;1573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0" name="Google Shape;158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通过点击上面的按钮，读者可以像放幻灯片一样以严格的顺序阅读关于Facebook首次公开募股有关信息，每个阶段都能看到数据的延伸和转换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9" name="Google Shape;13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8" name="Google Shape;158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3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6" name="Google Shape;159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数据可视化有明确的开头，但给予读者很大的自由去探索数据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与数据自由互动，提出问题，探索故事进展并有机会讲述自己的发现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5" name="Google Shape;16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3" name="Google Shape;161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1" name="Google Shape;162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3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9" name="Google Shape;1629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b="1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3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7" name="Google Shape;1637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数据可视化既是一门艺术，又是一门技术。既要有数据分析的理性思考，又要有设计美学的审美意识。你做好接受挑战的准备了吗？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3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9" name="Google Shape;164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一旦有了一个观点或假设，就会竭尽全力的去寻找能支持这个观点的证据，却选择性的忽视否定这个观点的证据，或者当反对观点出现的时候，我们总会本能的先开始反驳，而不是先考虑其合理性。为了观点而做的可视化是有偏见的，带着观点去解读可视化同样也是有偏见的。除非我们能找到一些数据来佐证我们的观点，否则就不能说“我觉得有就是有”。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比如问一个问题：这个周末商场促销的效果如何？如果只是得出结论促销过程中销售额增长了60%，单看是正确的，但是是不是有用呢？其实没用，而且还有误导的嫌疑。要做到有用，是不是应该包含销售额增长来自哪部分商品？是仅仅来自促销商品？还是也带动了其他商品的销售？ 周末促销是不是应该考虑平时的销售额也是增长的，实际的增长是不是可能没有60%那么高？在停止促销后的几周里，是不是比促销前的几周也做到了持续增长？深入分析并回答了这些问题，我们才应该算是正确回答了“促销是不是达到了效果?”这个问题，这才算是有用的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3.数据可视化要简洁明了，关键是要把不包含信息的元素去掉，把信息冗余的部分合并掉，用比较优雅的方式表现。数据墨水比越高的可视化图表越优美。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4.信息图是为了给人阅读的，要表达出观点，而不只是给人看看就结束了。不光要表达出来，而且最好是有意义. 而不是让人一看，哇好酷炫！却得不出任何有意义的结论。当然在重点要表达的地方可以用文字，或者其他特别的方式标注出来，方便听众或读者迅速的提取信息。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做好了前面的4点，我们的数据可视化就是有启发性的。通过数据可视化，读者了解了数据背后发生的原因，以及对未来可能产生的影响。以上就是Alberto所说的关于信息图的五个原则：真实的，有用的，优美的，有见地的，和有启发性的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0" name="Google Shape;1650;p3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2" name="Google Shape;167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数据科学的主要组成部分包含三个大的阶段：数据整理，探索性数据分析和数据可视化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数据可视化在数据科学中的位置是比较靠后的，是属于最后的成果展示阶段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数据整理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阶段的主要任务是数据的获取和解析，包括一系列对原始数据的清洗和加工工作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阶段要大量使用统计和数据挖掘方面的专业知识，也需要绘制图表来解释数据和探索数据，这个阶段的主要任务是过滤和挖掘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探索性数据分析阶段的可视化分析只是你和数据之间的“对话”，是数据想要告诉你什么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数据可视化则是数据和你的读者之间的对话，是你通过数据想要告诉读者什么，这是它们之间最大的区别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</a:t>
            </a: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阶段是一个多学科交叉的领域，涉及到图形设计，信息可视化和人机交互，我们的主要任务是对信息进行精炼，然后通过可视化表示出来，并与读者产生交互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如果将数据科学的这三个阶段理解为按严格顺序进行的“线性”的模型那就大错特错了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它经历的是一个迭代的，非线性的过程。后面的步骤会让你更了解之前所做的工作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可能到了数据可视化阶段，才意识到还有太多疑点要弄明白，我们需要回到上一步重新进行之前的工作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就像画家翻来覆去才能最终完成一幅杰作一样，数据可视化的过程并不是给数据分析这个刚出炉的蛋糕加点糖霜，，而是一个反复迭代，不断优化的过程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3" name="Google Shape;1673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6" name="Google Shape;1686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1" name="Google Shape;132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“面积/体积”常常被用来编码数据的某些数值特征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2.某年美国各州发生的抢劫案件数目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Maryland发生抢劫次数最多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5" name="Shape 1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" name="Google Shape;1696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7" name="Google Shape;169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5" name="Google Shape;1705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4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4be4480513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4be4480513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g4be4480513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人眼对于长度的感受往往是最准确的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经常用在一些比较类的图表中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统计了不同种类游戏的销量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体育类游戏销量最高，其次是即时战略类游戏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7" name="Google Shape;13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另一种需要看长短的图表是直方图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柱状图用于统计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分类变量的计数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直方图是用来展现</a:t>
            </a:r>
            <a:r>
              <a:rPr b="1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连续数值变量的分布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划分了不同的数据范围，我们称为“分箱”（bins），然后对落在不同分箱中的数据进行计数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鸢尾花花萼长度的分布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（1）花萼长度的分布大概在4到8之间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（2）花萼长度在5.5左右的属种数量最多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（3）和柱状图不同的是，直方图各分箱之间没有间隔，表示数值数据是连续的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5" name="Google Shape;134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最容易引起注意的就是图表中出现的颜色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对于分类变量，我们可以把不同的类别编码为不同的颜色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对于连续型数值变量，我们可以把数值编码为色谱（color spectrum），用颜色的变化表示数值的变化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2015年全年股指的波动情况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（1）该图将某月的星期几映射到x轴，第几个星期映射到y轴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（2）股指映射到颜色，从冷色调的蓝到暖色调的红，表示股指从低到高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（3）按照全年12个月进行分面（facets）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6" name="Google Shape;134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想要表示的信息也可以编码为数据点在图表中所处的位置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我们可以从这样的图表中读取数据的变化趋势信息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在分析某时间段内数据趋势或变化时很常见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折线图分析了不同月份气温的变化趋势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（1）气温从一月开始慢慢上升，到八月后九月前达到顶峰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（2）随后开始下降，一直到12月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4" name="Google Shape;1354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1" name="Google Shape;136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/>
              <a:t>按照有效性从高到低的顺序排列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zh-C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幻灯片" showMasterSp="0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rect b="b" l="l" r="r" t="t"/>
            <a:pathLst>
              <a:path extrusionOk="0" h="268" w="222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rect b="b" l="l" r="r" t="t"/>
            <a:pathLst>
              <a:path extrusionOk="0" h="268" w="222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rect b="b" l="l" r="r" t="t"/>
            <a:pathLst>
              <a:path extrusionOk="0" h="346" w="39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rect b="b" l="l" r="r" t="t"/>
            <a:pathLst>
              <a:path extrusionOk="0" h="346" w="39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rect b="b" l="l" r="r" t="t"/>
            <a:pathLst>
              <a:path extrusionOk="0" h="347" w="392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rect b="b" l="l" r="r" t="t"/>
            <a:pathLst>
              <a:path extrusionOk="0" h="347" w="392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rect b="b" l="l" r="r" t="t"/>
            <a:pathLst>
              <a:path extrusionOk="0" h="353" w="391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rect b="b" l="l" r="r" t="t"/>
            <a:pathLst>
              <a:path extrusionOk="0" h="353" w="391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rect b="b" l="l" r="r" t="t"/>
            <a:pathLst>
              <a:path extrusionOk="0" h="354" w="188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rect b="b" l="l" r="r" t="t"/>
            <a:pathLst>
              <a:path extrusionOk="0" h="354" w="188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rect b="b" l="l" r="r" t="t"/>
            <a:pathLst>
              <a:path extrusionOk="0" h="175" w="381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rect b="b" l="l" r="r" t="t"/>
            <a:pathLst>
              <a:path extrusionOk="0" h="175" w="381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rect b="b" l="l" r="r" t="t"/>
            <a:pathLst>
              <a:path extrusionOk="0" h="301" w="398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rect b="b" l="l" r="r" t="t"/>
            <a:pathLst>
              <a:path extrusionOk="0" h="301" w="398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rect b="b" l="l" r="r" t="t"/>
            <a:pathLst>
              <a:path extrusionOk="0" h="301" w="398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rect b="b" l="l" r="r" t="t"/>
            <a:pathLst>
              <a:path extrusionOk="0" h="301" w="398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rect b="b" l="l" r="r" t="t"/>
            <a:pathLst>
              <a:path extrusionOk="0" h="328" w="407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rect b="b" l="l" r="r" t="t"/>
            <a:pathLst>
              <a:path extrusionOk="0" h="328" w="407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rect b="b" l="l" r="r" t="t"/>
            <a:pathLst>
              <a:path extrusionOk="0" h="1104" w="1591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rect b="b" l="l" r="r" t="t"/>
            <a:pathLst>
              <a:path extrusionOk="0" h="1104" w="1591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rect b="b" l="l" r="r" t="t"/>
            <a:pathLst>
              <a:path extrusionOk="0" h="224" w="348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rect b="b" l="l" r="r" t="t"/>
            <a:pathLst>
              <a:path extrusionOk="0" h="224" w="348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rect b="b" l="l" r="r" t="t"/>
            <a:pathLst>
              <a:path extrusionOk="0" h="223" w="347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rect b="b" l="l" r="r" t="t"/>
            <a:pathLst>
              <a:path extrusionOk="0" h="223" w="347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rect b="b" l="l" r="r" t="t"/>
            <a:pathLst>
              <a:path extrusionOk="0" h="404" w="311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rect b="b" l="l" r="r" t="t"/>
            <a:pathLst>
              <a:path extrusionOk="0" h="404" w="311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rect b="b" l="l" r="r" t="t"/>
            <a:pathLst>
              <a:path extrusionOk="0" h="404" w="311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rect b="b" l="l" r="r" t="t"/>
            <a:pathLst>
              <a:path extrusionOk="0" h="404" w="311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rect b="b" l="l" r="r" t="t"/>
            <a:pathLst>
              <a:path extrusionOk="0" h="1085" w="767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rect b="b" l="l" r="r" t="t"/>
            <a:pathLst>
              <a:path extrusionOk="0" h="1085" w="767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rect b="b" l="l" r="r" t="t"/>
            <a:pathLst>
              <a:path extrusionOk="0" h="740" w="828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rect b="b" l="l" r="r" t="t"/>
            <a:pathLst>
              <a:path extrusionOk="0" h="740" w="828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rect b="b" l="l" r="r" t="t"/>
            <a:pathLst>
              <a:path extrusionOk="0" h="453" w="318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rect b="b" l="l" r="r" t="t"/>
            <a:pathLst>
              <a:path extrusionOk="0" h="453" w="318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rect b="b" l="l" r="r" t="t"/>
            <a:pathLst>
              <a:path extrusionOk="0" h="1547" w="437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rect b="b" l="l" r="r" t="t"/>
            <a:pathLst>
              <a:path extrusionOk="0" h="1547" w="437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rect b="b" l="l" r="r" t="t"/>
            <a:pathLst>
              <a:path extrusionOk="0" h="62" w="109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rect b="b" l="l" r="r" t="t"/>
            <a:pathLst>
              <a:path extrusionOk="0" h="62" w="109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rect b="b" l="l" r="r" t="t"/>
            <a:pathLst>
              <a:path extrusionOk="0" h="632" w="726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rect b="b" l="l" r="r" t="t"/>
            <a:pathLst>
              <a:path extrusionOk="0" h="632" w="726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rect b="b" l="l" r="r" t="t"/>
            <a:pathLst>
              <a:path extrusionOk="0" h="842" w="538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rect b="b" l="l" r="r" t="t"/>
            <a:pathLst>
              <a:path extrusionOk="0" h="842" w="538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rect b="b" l="l" r="r" t="t"/>
            <a:pathLst>
              <a:path extrusionOk="0" h="22" w="34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rect b="b" l="l" r="r" t="t"/>
            <a:pathLst>
              <a:path extrusionOk="0" h="22" w="34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rect b="b" l="l" r="r" t="t"/>
            <a:pathLst>
              <a:path extrusionOk="0" h="1535" w="468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rect b="b" l="l" r="r" t="t"/>
            <a:pathLst>
              <a:path extrusionOk="0" h="1535" w="468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rect b="b" l="l" r="r" t="t"/>
            <a:pathLst>
              <a:path extrusionOk="0" h="571" w="69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rect b="b" l="l" r="r" t="t"/>
            <a:pathLst>
              <a:path extrusionOk="0" h="571" w="69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rect b="b" l="l" r="r" t="t"/>
            <a:pathLst>
              <a:path extrusionOk="0" h="608" w="475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rect b="b" l="l" r="r" t="t"/>
            <a:pathLst>
              <a:path extrusionOk="0" h="608" w="475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rect b="b" l="l" r="r" t="t"/>
            <a:pathLst>
              <a:path extrusionOk="0" h="298" w="146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rect b="b" l="l" r="r" t="t"/>
            <a:pathLst>
              <a:path extrusionOk="0" h="298" w="146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rect b="b" l="l" r="r" t="t"/>
            <a:pathLst>
              <a:path extrusionOk="0" h="117" w="209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rect b="b" l="l" r="r" t="t"/>
            <a:pathLst>
              <a:path extrusionOk="0" h="117" w="209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rect b="b" l="l" r="r" t="t"/>
            <a:pathLst>
              <a:path extrusionOk="0" h="295" w="332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rect b="b" l="l" r="r" t="t"/>
            <a:pathLst>
              <a:path extrusionOk="0" h="295" w="332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rect b="b" l="l" r="r" t="t"/>
            <a:pathLst>
              <a:path extrusionOk="0" h="219" w="101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rect b="b" l="l" r="r" t="t"/>
            <a:pathLst>
              <a:path extrusionOk="0" h="219" w="101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rect b="b" l="l" r="r" t="t"/>
            <a:pathLst>
              <a:path extrusionOk="0" h="17" w="18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rect b="b" l="l" r="r" t="t"/>
            <a:pathLst>
              <a:path extrusionOk="0" h="17" w="18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rect b="b" l="l" r="r" t="t"/>
            <a:pathLst>
              <a:path extrusionOk="0" h="111" w="54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rect b="b" l="l" r="r" t="t"/>
            <a:pathLst>
              <a:path extrusionOk="0" h="111" w="54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rect b="b" l="l" r="r" t="t"/>
            <a:pathLst>
              <a:path extrusionOk="0" h="21" w="1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rect b="b" l="l" r="r" t="t"/>
            <a:pathLst>
              <a:path extrusionOk="0" h="21" w="1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rect b="b" l="l" r="r" t="t"/>
            <a:pathLst>
              <a:path extrusionOk="0" h="25" w="19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rect b="b" l="l" r="r" t="t"/>
            <a:pathLst>
              <a:path extrusionOk="0" h="25" w="19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rect b="b" l="l" r="r" t="t"/>
            <a:pathLst>
              <a:path extrusionOk="0" h="40" w="26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rect b="b" l="l" r="r" t="t"/>
            <a:pathLst>
              <a:path extrusionOk="0" h="40" w="26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rect b="b" l="l" r="r" t="t"/>
            <a:pathLst>
              <a:path extrusionOk="0" h="208" w="169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rect b="b" l="l" r="r" t="t"/>
            <a:pathLst>
              <a:path extrusionOk="0" h="208" w="169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rect b="b" l="l" r="r" t="t"/>
            <a:pathLst>
              <a:path extrusionOk="0" h="158" w="192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rect b="b" l="l" r="r" t="t"/>
            <a:pathLst>
              <a:path extrusionOk="0" h="158" w="192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rect b="b" l="l" r="r" t="t"/>
            <a:pathLst>
              <a:path extrusionOk="0" h="218" w="195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rect b="b" l="l" r="r" t="t"/>
            <a:pathLst>
              <a:path extrusionOk="0" h="218" w="195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rect b="b" l="l" r="r" t="t"/>
            <a:pathLst>
              <a:path extrusionOk="0" h="79" w="55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rect b="b" l="l" r="r" t="t"/>
            <a:pathLst>
              <a:path extrusionOk="0" h="79" w="55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rect b="b" l="l" r="r" t="t"/>
            <a:pathLst>
              <a:path extrusionOk="0" h="56" w="65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rect b="b" l="l" r="r" t="t"/>
            <a:pathLst>
              <a:path extrusionOk="0" h="56" w="65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rect b="b" l="l" r="r" t="t"/>
            <a:pathLst>
              <a:path extrusionOk="0" h="230" w="249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rect b="b" l="l" r="r" t="t"/>
            <a:pathLst>
              <a:path extrusionOk="0" h="230" w="249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rect b="b" l="l" r="r" t="t"/>
            <a:pathLst>
              <a:path extrusionOk="0" h="299" w="189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rect b="b" l="l" r="r" t="t"/>
            <a:pathLst>
              <a:path extrusionOk="0" h="299" w="189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rect b="b" l="l" r="r" t="t"/>
            <a:pathLst>
              <a:path extrusionOk="0" h="129" w="109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rect b="b" l="l" r="r" t="t"/>
            <a:pathLst>
              <a:path extrusionOk="0" h="129" w="109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rect b="b" l="l" r="r" t="t"/>
            <a:pathLst>
              <a:path extrusionOk="0" h="250" w="141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rect b="b" l="l" r="r" t="t"/>
            <a:pathLst>
              <a:path extrusionOk="0" h="250" w="141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rect b="b" l="l" r="r" t="t"/>
            <a:pathLst>
              <a:path extrusionOk="0" h="247" w="274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rect b="b" l="l" r="r" t="t"/>
            <a:pathLst>
              <a:path extrusionOk="0" h="247" w="274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rect b="b" l="l" r="r" t="t"/>
            <a:pathLst>
              <a:path extrusionOk="0" h="732" w="794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rect b="b" l="l" r="r" t="t"/>
            <a:pathLst>
              <a:path extrusionOk="0" h="732" w="794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rect b="b" l="l" r="r" t="t"/>
            <a:pathLst>
              <a:path extrusionOk="0" h="906" w="764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rect b="b" l="l" r="r" t="t"/>
            <a:pathLst>
              <a:path extrusionOk="0" h="906" w="764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rect b="b" l="l" r="r" t="t"/>
            <a:pathLst>
              <a:path extrusionOk="0" h="174" w="183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rect b="b" l="l" r="r" t="t"/>
            <a:pathLst>
              <a:path extrusionOk="0" h="174" w="183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rect b="b" l="l" r="r" t="t"/>
            <a:pathLst>
              <a:path extrusionOk="0" h="853" w="414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rect b="b" l="l" r="r" t="t"/>
            <a:pathLst>
              <a:path extrusionOk="0" h="853" w="414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rect b="b" l="l" r="r" t="t"/>
            <a:pathLst>
              <a:path extrusionOk="0" h="735" w="418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rect b="b" l="l" r="r" t="t"/>
            <a:pathLst>
              <a:path extrusionOk="0" h="735" w="418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rect b="b" l="l" r="r" t="t"/>
            <a:pathLst>
              <a:path extrusionOk="0" h="440" w="726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rect b="b" l="l" r="r" t="t"/>
            <a:pathLst>
              <a:path extrusionOk="0" h="440" w="726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rect b="b" l="l" r="r" t="t"/>
            <a:pathLst>
              <a:path extrusionOk="0" h="79" w="69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rect b="b" l="l" r="r" t="t"/>
            <a:pathLst>
              <a:path extrusionOk="0" h="79" w="69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rect b="b" l="l" r="r" t="t"/>
            <a:pathLst>
              <a:path extrusionOk="0" h="161" w="73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rect b="b" l="l" r="r" t="t"/>
            <a:pathLst>
              <a:path extrusionOk="0" h="161" w="73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rect b="b" l="l" r="r" t="t"/>
            <a:pathLst>
              <a:path extrusionOk="0" h="419" w="335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rect b="b" l="l" r="r" t="t"/>
            <a:pathLst>
              <a:path extrusionOk="0" h="419" w="335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rect b="b" l="l" r="r" t="t"/>
            <a:pathLst>
              <a:path extrusionOk="0" h="279" w="44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rect b="b" l="l" r="r" t="t"/>
            <a:pathLst>
              <a:path extrusionOk="0" h="279" w="44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rect b="b" l="l" r="r" t="t"/>
            <a:pathLst>
              <a:path extrusionOk="0" h="79" w="287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rect b="b" l="l" r="r" t="t"/>
            <a:pathLst>
              <a:path extrusionOk="0" h="79" w="287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rect b="b" l="l" r="r" t="t"/>
            <a:pathLst>
              <a:path extrusionOk="0" h="11" w="21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rect b="b" l="l" r="r" t="t"/>
            <a:pathLst>
              <a:path extrusionOk="0" h="11" w="21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rect b="b" l="l" r="r" t="t"/>
            <a:pathLst>
              <a:path extrusionOk="0" h="1546" w="746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rect b="b" l="l" r="r" t="t"/>
            <a:pathLst>
              <a:path extrusionOk="0" h="1546" w="746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rect b="b" l="l" r="r" t="t"/>
            <a:pathLst>
              <a:path extrusionOk="0" h="1467" w="527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rect b="b" l="l" r="r" t="t"/>
            <a:pathLst>
              <a:path extrusionOk="0" h="1467" w="527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rect b="b" l="l" r="r" t="t"/>
            <a:pathLst>
              <a:path extrusionOk="0" h="1523" w="138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rect b="b" l="l" r="r" t="t"/>
            <a:pathLst>
              <a:path extrusionOk="0" h="1523" w="138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rect b="b" l="l" r="r" t="t"/>
            <a:pathLst>
              <a:path extrusionOk="0" h="138" w="20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rect b="b" l="l" r="r" t="t"/>
            <a:pathLst>
              <a:path extrusionOk="0" h="138" w="20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rect b="b" l="l" r="r" t="t"/>
            <a:pathLst>
              <a:path extrusionOk="0" h="6" w="16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rect b="b" l="l" r="r" t="t"/>
            <a:pathLst>
              <a:path extrusionOk="0" h="6" w="16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rect b="b" l="l" r="r" t="t"/>
            <a:pathLst>
              <a:path extrusionOk="0" h="56" w="19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rect b="b" l="l" r="r" t="t"/>
            <a:pathLst>
              <a:path extrusionOk="0" h="56" w="19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rect b="b" l="l" r="r" t="t"/>
            <a:pathLst>
              <a:path extrusionOk="0" h="206" w="87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rect b="b" l="l" r="r" t="t"/>
            <a:pathLst>
              <a:path extrusionOk="0" h="206" w="87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rect b="b" l="l" r="r" t="t"/>
            <a:pathLst>
              <a:path extrusionOk="0" h="204" w="822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rect b="b" l="l" r="r" t="t"/>
            <a:pathLst>
              <a:path extrusionOk="0" h="204" w="822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rect b="b" l="l" r="r" t="t"/>
            <a:pathLst>
              <a:path extrusionOk="0" h="83" w="28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rect b="b" l="l" r="r" t="t"/>
            <a:pathLst>
              <a:path extrusionOk="0" h="83" w="28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rect b="b" l="l" r="r" t="t"/>
            <a:pathLst>
              <a:path extrusionOk="0" h="83" w="21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rect b="b" l="l" r="r" t="t"/>
            <a:pathLst>
              <a:path extrusionOk="0" h="83" w="21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rect b="b" l="l" r="r" t="t"/>
            <a:pathLst>
              <a:path extrusionOk="0" h="68" w="108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rect b="b" l="l" r="r" t="t"/>
            <a:pathLst>
              <a:path extrusionOk="0" h="68" w="108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rect b="b" l="l" r="r" t="t"/>
            <a:pathLst>
              <a:path extrusionOk="0" h="131" w="1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rect b="b" l="l" r="r" t="t"/>
            <a:pathLst>
              <a:path extrusionOk="0" h="131" w="1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rect b="b" l="l" r="r" t="t"/>
            <a:pathLst>
              <a:path extrusionOk="0" h="62" w="1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rect b="b" l="l" r="r" t="t"/>
            <a:pathLst>
              <a:path extrusionOk="0" h="62" w="1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rect b="b" l="l" r="r" t="t"/>
            <a:pathLst>
              <a:path extrusionOk="0" h="216" w="329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rect b="b" l="l" r="r" t="t"/>
            <a:pathLst>
              <a:path extrusionOk="0" h="216" w="329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rect b="b" l="l" r="r" t="t"/>
            <a:pathLst>
              <a:path extrusionOk="0" h="6" w="13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rect b="b" l="l" r="r" t="t"/>
            <a:pathLst>
              <a:path extrusionOk="0" h="6" w="13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rect b="b" l="l" r="r" t="t"/>
            <a:pathLst>
              <a:path extrusionOk="0" h="250" w="143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rect b="b" l="l" r="r" t="t"/>
            <a:pathLst>
              <a:path extrusionOk="0" h="250" w="143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rect b="b" l="l" r="r" t="t"/>
            <a:pathLst>
              <a:path extrusionOk="0" h="229" w="141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rect b="b" l="l" r="r" t="t"/>
            <a:pathLst>
              <a:path extrusionOk="0" h="229" w="141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rect b="b" l="l" r="r" t="t"/>
            <a:pathLst>
              <a:path extrusionOk="0" h="100" w="38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rect b="b" l="l" r="r" t="t"/>
            <a:pathLst>
              <a:path extrusionOk="0" h="100" w="38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rect b="b" l="l" r="r" t="t"/>
            <a:pathLst>
              <a:path extrusionOk="0" h="9" w="3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rect b="b" l="l" r="r" t="t"/>
            <a:pathLst>
              <a:path extrusionOk="0" h="9" w="3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rect b="b" l="l" r="r" t="t"/>
            <a:pathLst>
              <a:path extrusionOk="0" h="194" w="117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rect b="b" l="l" r="r" t="t"/>
            <a:pathLst>
              <a:path extrusionOk="0" h="194" w="117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rect b="b" l="l" r="r" t="t"/>
            <a:pathLst>
              <a:path extrusionOk="0" h="286" w="346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rect b="b" l="l" r="r" t="t"/>
            <a:pathLst>
              <a:path extrusionOk="0" h="286" w="346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rect b="b" l="l" r="r" t="t"/>
            <a:pathLst>
              <a:path extrusionOk="0" h="154" w="6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rect b="b" l="l" r="r" t="t"/>
            <a:pathLst>
              <a:path extrusionOk="0" h="154" w="6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rect b="b" l="l" r="r" t="t"/>
            <a:pathLst>
              <a:path extrusionOk="0" h="280" w="352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rect b="b" l="l" r="r" t="t"/>
            <a:pathLst>
              <a:path extrusionOk="0" h="280" w="352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rect b="b" l="l" r="r" t="t"/>
            <a:pathLst>
              <a:path extrusionOk="0" h="155" w="141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rect b="b" l="l" r="r" t="t"/>
            <a:pathLst>
              <a:path extrusionOk="0" h="155" w="141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rect b="b" l="l" r="r" t="t"/>
            <a:pathLst>
              <a:path extrusionOk="0" h="206" w="153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rect b="b" l="l" r="r" t="t"/>
            <a:pathLst>
              <a:path extrusionOk="0" h="206" w="153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rect b="b" l="l" r="r" t="t"/>
            <a:pathLst>
              <a:path extrusionOk="0" h="337" w="763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rect b="b" l="l" r="r" t="t"/>
            <a:pathLst>
              <a:path extrusionOk="0" h="337" w="763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rect b="b" l="l" r="r" t="t"/>
            <a:pathLst>
              <a:path extrusionOk="0" h="61" w="78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rect b="b" l="l" r="r" t="t"/>
            <a:pathLst>
              <a:path extrusionOk="0" h="61" w="78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rect b="b" l="l" r="r" t="t"/>
            <a:pathLst>
              <a:path extrusionOk="0" h="123" w="297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rect b="b" l="l" r="r" t="t"/>
            <a:pathLst>
              <a:path extrusionOk="0" h="123" w="297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rect b="b" l="l" r="r" t="t"/>
            <a:pathLst>
              <a:path extrusionOk="0" h="197" w="32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rect b="b" l="l" r="r" t="t"/>
            <a:pathLst>
              <a:path extrusionOk="0" h="197" w="32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rect b="b" l="l" r="r" t="t"/>
            <a:pathLst>
              <a:path extrusionOk="0" h="232" w="8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rect b="b" l="l" r="r" t="t"/>
            <a:pathLst>
              <a:path extrusionOk="0" h="232" w="8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rect b="b" l="l" r="r" t="t"/>
            <a:pathLst>
              <a:path extrusionOk="0" h="333" w="448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rect b="b" l="l" r="r" t="t"/>
            <a:pathLst>
              <a:path extrusionOk="0" h="333" w="448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rect b="b" l="l" r="r" t="t"/>
            <a:pathLst>
              <a:path extrusionOk="0" h="236" w="113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rect b="b" l="l" r="r" t="t"/>
            <a:pathLst>
              <a:path extrusionOk="0" h="236" w="113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rect b="b" l="l" r="r" t="t"/>
            <a:pathLst>
              <a:path extrusionOk="0" h="203" w="102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rect b="b" l="l" r="r" t="t"/>
            <a:pathLst>
              <a:path extrusionOk="0" h="203" w="102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rect b="b" l="l" r="r" t="t"/>
            <a:pathLst>
              <a:path extrusionOk="0" h="173" w="141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rect b="b" l="l" r="r" t="t"/>
            <a:pathLst>
              <a:path extrusionOk="0" h="173" w="141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rect b="b" l="l" r="r" t="t"/>
            <a:pathLst>
              <a:path extrusionOk="0" h="471" w="21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rect b="b" l="l" r="r" t="t"/>
            <a:pathLst>
              <a:path extrusionOk="0" h="471" w="21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rect b="b" l="l" r="r" t="t"/>
            <a:pathLst>
              <a:path extrusionOk="0" h="130" w="194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rect b="b" l="l" r="r" t="t"/>
            <a:pathLst>
              <a:path extrusionOk="0" h="130" w="194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rect b="b" l="l" r="r" t="t"/>
            <a:pathLst>
              <a:path extrusionOk="0" h="234" w="204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rect b="b" l="l" r="r" t="t"/>
            <a:pathLst>
              <a:path extrusionOk="0" h="234" w="204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rect b="b" l="l" r="r" t="t"/>
            <a:pathLst>
              <a:path extrusionOk="0" h="115" w="19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rect b="b" l="l" r="r" t="t"/>
            <a:pathLst>
              <a:path extrusionOk="0" h="115" w="19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rect b="b" l="l" r="r" t="t"/>
            <a:pathLst>
              <a:path extrusionOk="0" h="71" w="104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rect b="b" l="l" r="r" t="t"/>
            <a:pathLst>
              <a:path extrusionOk="0" h="71" w="104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rect b="b" l="l" r="r" t="t"/>
            <a:pathLst>
              <a:path extrusionOk="0" h="215" w="81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rect b="b" l="l" r="r" t="t"/>
            <a:pathLst>
              <a:path extrusionOk="0" h="215" w="81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rect b="b" l="l" r="r" t="t"/>
            <a:pathLst>
              <a:path extrusionOk="0" h="521" w="101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rect b="b" l="l" r="r" t="t"/>
            <a:pathLst>
              <a:path extrusionOk="0" h="521" w="101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rect b="b" l="l" r="r" t="t"/>
            <a:pathLst>
              <a:path extrusionOk="0" h="82" w="111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rect b="b" l="l" r="r" t="t"/>
            <a:pathLst>
              <a:path extrusionOk="0" h="82" w="111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rect b="b" l="l" r="r" t="t"/>
            <a:pathLst>
              <a:path extrusionOk="0" h="99" w="125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rect b="b" l="l" r="r" t="t"/>
            <a:pathLst>
              <a:path extrusionOk="0" h="99" w="125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rect b="b" l="l" r="r" t="t"/>
              <a:pathLst>
                <a:path extrusionOk="0" h="121" w="137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rect b="b" l="l" r="r" t="t"/>
              <a:pathLst>
                <a:path extrusionOk="0" h="121" w="137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rect b="b" l="l" r="r" t="t"/>
              <a:pathLst>
                <a:path extrusionOk="0" h="217" w="16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rect b="b" l="l" r="r" t="t"/>
              <a:pathLst>
                <a:path extrusionOk="0" h="217" w="16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rect b="b" l="l" r="r" t="t"/>
              <a:pathLst>
                <a:path extrusionOk="0" h="68" w="55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rect b="b" l="l" r="r" t="t"/>
              <a:pathLst>
                <a:path extrusionOk="0" h="68" w="55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rect b="b" l="l" r="r" t="t"/>
              <a:pathLst>
                <a:path extrusionOk="0" h="363" w="95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rect b="b" l="l" r="r" t="t"/>
              <a:pathLst>
                <a:path extrusionOk="0" h="363" w="95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rect b="b" l="l" r="r" t="t"/>
              <a:pathLst>
                <a:path extrusionOk="0" h="38" w="6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rect b="b" l="l" r="r" t="t"/>
              <a:pathLst>
                <a:path extrusionOk="0" h="38" w="6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rect b="b" l="l" r="r" t="t"/>
              <a:pathLst>
                <a:path extrusionOk="0" h="532" w="63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rect b="b" l="l" r="r" t="t"/>
              <a:pathLst>
                <a:path extrusionOk="0" h="532" w="63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rect b="b" l="l" r="r" t="t"/>
              <a:pathLst>
                <a:path extrusionOk="0" h="45" w="27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rect b="b" l="l" r="r" t="t"/>
              <a:pathLst>
                <a:path extrusionOk="0" h="45" w="27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rect b="b" l="l" r="r" t="t"/>
              <a:pathLst>
                <a:path extrusionOk="0" h="26" w="33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rect b="b" l="l" r="r" t="t"/>
              <a:pathLst>
                <a:path extrusionOk="0" h="26" w="33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rect b="b" l="l" r="r" t="t"/>
              <a:pathLst>
                <a:path extrusionOk="0" h="37" w="77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rect b="b" l="l" r="r" t="t"/>
              <a:pathLst>
                <a:path extrusionOk="0" h="37" w="77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rect b="b" l="l" r="r" t="t"/>
              <a:pathLst>
                <a:path extrusionOk="0" h="37" w="23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rect b="b" l="l" r="r" t="t"/>
              <a:pathLst>
                <a:path extrusionOk="0" h="37" w="23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rect b="b" l="l" r="r" t="t"/>
              <a:pathLst>
                <a:path extrusionOk="0" h="14" w="2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rect b="b" l="l" r="r" t="t"/>
              <a:pathLst>
                <a:path extrusionOk="0" h="14" w="2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rect b="b" l="l" r="r" t="t"/>
              <a:pathLst>
                <a:path extrusionOk="0" h="60" w="23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rect b="b" l="l" r="r" t="t"/>
              <a:pathLst>
                <a:path extrusionOk="0" h="60" w="23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rect b="b" l="l" r="r" t="t"/>
              <a:pathLst>
                <a:path extrusionOk="0" h="50" w="46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rect b="b" l="l" r="r" t="t"/>
              <a:pathLst>
                <a:path extrusionOk="0" h="54" w="63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rect b="b" l="l" r="r" t="t"/>
              <a:pathLst>
                <a:path extrusionOk="0" h="54" w="63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rect b="b" l="l" r="r" t="t"/>
              <a:pathLst>
                <a:path extrusionOk="0" h="178" w="32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rect b="b" l="l" r="r" t="t"/>
              <a:pathLst>
                <a:path extrusionOk="0" h="178" w="32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rect b="b" l="l" r="r" t="t"/>
              <a:pathLst>
                <a:path extrusionOk="0" h="182" w="116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rect b="b" l="l" r="r" t="t"/>
              <a:pathLst>
                <a:path extrusionOk="0" h="182" w="116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rect b="b" l="l" r="r" t="t"/>
              <a:pathLst>
                <a:path extrusionOk="0" h="63" w="2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rect b="b" l="l" r="r" t="t"/>
              <a:pathLst>
                <a:path extrusionOk="0" h="63" w="2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rect b="b" l="l" r="r" t="t"/>
              <a:pathLst>
                <a:path extrusionOk="0" h="61" w="1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rect b="b" l="l" r="r" t="t"/>
              <a:pathLst>
                <a:path extrusionOk="0" h="61" w="1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rect b="b" l="l" r="r" t="t"/>
              <a:pathLst>
                <a:path extrusionOk="0" h="531" w="314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rect b="b" l="l" r="r" t="t"/>
              <a:pathLst>
                <a:path extrusionOk="0" h="531" w="314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rect b="b" l="l" r="r" t="t"/>
              <a:pathLst>
                <a:path extrusionOk="0" h="233" w="201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rect b="b" l="l" r="r" t="t"/>
              <a:pathLst>
                <a:path extrusionOk="0" h="233" w="201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rect b="b" l="l" r="r" t="t"/>
              <a:pathLst>
                <a:path extrusionOk="0" h="348" w="314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rect b="b" l="l" r="r" t="t"/>
              <a:pathLst>
                <a:path extrusionOk="0" h="348" w="314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rect b="b" l="l" r="r" t="t"/>
              <a:pathLst>
                <a:path extrusionOk="0" h="116" w="168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rect b="b" l="l" r="r" t="t"/>
              <a:pathLst>
                <a:path extrusionOk="0" h="116" w="168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rect b="b" l="l" r="r" t="t"/>
              <a:pathLst>
                <a:path extrusionOk="0" h="138" w="124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rect b="b" l="l" r="r" t="t"/>
              <a:pathLst>
                <a:path extrusionOk="0" h="138" w="124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rect b="b" l="l" r="r" t="t"/>
              <a:pathLst>
                <a:path extrusionOk="0" h="128" w="204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rect b="b" l="l" r="r" t="t"/>
              <a:pathLst>
                <a:path extrusionOk="0" h="128" w="204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rect b="b" l="l" r="r" t="t"/>
              <a:pathLst>
                <a:path extrusionOk="0" h="51" w="84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rect b="b" l="l" r="r" t="t"/>
              <a:pathLst>
                <a:path extrusionOk="0" h="51" w="84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rect b="b" l="l" r="r" t="t"/>
              <a:pathLst>
                <a:path extrusionOk="0" h="46" w="146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rect b="b" l="l" r="r" t="t"/>
              <a:pathLst>
                <a:path extrusionOk="0" h="46" w="146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rect b="b" l="l" r="r" t="t"/>
              <a:pathLst>
                <a:path extrusionOk="0" h="70" w="183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rect b="b" l="l" r="r" t="t"/>
              <a:pathLst>
                <a:path extrusionOk="0" h="70" w="183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rect b="b" l="l" r="r" t="t"/>
              <a:pathLst>
                <a:path extrusionOk="0" h="113" w="97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rect b="b" l="l" r="r" t="t"/>
              <a:pathLst>
                <a:path extrusionOk="0" h="113" w="97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rect b="b" l="l" r="r" t="t"/>
              <a:pathLst>
                <a:path extrusionOk="0" h="56" w="59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rect b="b" l="l" r="r" t="t"/>
              <a:pathLst>
                <a:path extrusionOk="0" h="56" w="59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rect b="b" l="l" r="r" t="t"/>
              <a:pathLst>
                <a:path extrusionOk="0" h="68" w="124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rect b="b" l="l" r="r" t="t"/>
              <a:pathLst>
                <a:path extrusionOk="0" h="68" w="124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rect b="b" l="l" r="r" t="t"/>
              <a:pathLst>
                <a:path extrusionOk="0" h="36" w="13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rect b="b" l="l" r="r" t="t"/>
              <a:pathLst>
                <a:path extrusionOk="0" h="36" w="13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rect b="b" l="l" r="r" t="t"/>
              <a:pathLst>
                <a:path extrusionOk="0" h="58" w="28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rect b="b" l="l" r="r" t="t"/>
              <a:pathLst>
                <a:path extrusionOk="0" h="58" w="28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rect b="b" l="l" r="r" t="t"/>
              <a:pathLst>
                <a:path extrusionOk="0" h="55" w="83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rect b="b" l="l" r="r" t="t"/>
              <a:pathLst>
                <a:path extrusionOk="0" h="55" w="83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rect b="b" l="l" r="r" t="t"/>
              <a:pathLst>
                <a:path extrusionOk="0" h="22" w="8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rect b="b" l="l" r="r" t="t"/>
              <a:pathLst>
                <a:path extrusionOk="0" h="56" w="144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rect b="b" l="l" r="r" t="t"/>
              <a:pathLst>
                <a:path extrusionOk="0" h="56" w="144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rect b="b" l="l" r="r" t="t"/>
              <a:pathLst>
                <a:path extrusionOk="0" h="35" w="63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rect b="b" l="l" r="r" t="t"/>
              <a:pathLst>
                <a:path extrusionOk="0" h="35" w="63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rect b="b" l="l" r="r" t="t"/>
              <a:pathLst>
                <a:path extrusionOk="0" h="94" w="295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rect b="b" l="l" r="r" t="t"/>
              <a:pathLst>
                <a:path extrusionOk="0" h="94" w="295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rect b="b" l="l" r="r" t="t"/>
              <a:pathLst>
                <a:path extrusionOk="0" h="111" w="242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rect b="b" l="l" r="r" t="t"/>
              <a:pathLst>
                <a:path extrusionOk="0" h="111" w="242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rect b="b" l="l" r="r" t="t"/>
              <a:pathLst>
                <a:path extrusionOk="0" h="41" w="19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rect b="b" l="l" r="r" t="t"/>
              <a:pathLst>
                <a:path extrusionOk="0" h="41" w="19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rect b="b" l="l" r="r" t="t"/>
              <a:pathLst>
                <a:path extrusionOk="0" h="28" w="28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rect b="b" l="l" r="r" t="t"/>
              <a:pathLst>
                <a:path extrusionOk="0" h="28" w="28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rect b="b" l="l" r="r" t="t"/>
              <a:pathLst>
                <a:path extrusionOk="0" h="116" w="88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rect b="b" l="l" r="r" t="t"/>
              <a:pathLst>
                <a:path extrusionOk="0" h="116" w="88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rect b="b" l="l" r="r" t="t"/>
              <a:pathLst>
                <a:path extrusionOk="0" h="66" w="25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rect b="b" l="l" r="r" t="t"/>
              <a:pathLst>
                <a:path extrusionOk="0" h="66" w="25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rect b="b" l="l" r="r" t="t"/>
              <a:pathLst>
                <a:path extrusionOk="0" h="17" w="27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rect b="b" l="l" r="r" t="t"/>
              <a:pathLst>
                <a:path extrusionOk="0" h="17" w="27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rect b="b" l="l" r="r" t="t"/>
              <a:pathLst>
                <a:path extrusionOk="0" h="90" w="87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rect b="b" l="l" r="r" t="t"/>
              <a:pathLst>
                <a:path extrusionOk="0" h="90" w="87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rect b="b" l="l" r="r" t="t"/>
              <a:pathLst>
                <a:path extrusionOk="0" h="65" w="32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rect b="b" l="l" r="r" t="t"/>
              <a:pathLst>
                <a:path extrusionOk="0" h="65" w="32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rect b="b" l="l" r="r" t="t"/>
              <a:pathLst>
                <a:path extrusionOk="0" h="178" w="132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rect b="b" l="l" r="r" t="t"/>
              <a:pathLst>
                <a:path extrusionOk="0" h="178" w="132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rect b="b" l="l" r="r" t="t"/>
              <a:pathLst>
                <a:path extrusionOk="0" h="59" w="8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rect b="b" l="l" r="r" t="t"/>
              <a:pathLst>
                <a:path extrusionOk="0" h="59" w="8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rect b="b" l="l" r="r" t="t"/>
              <a:pathLst>
                <a:path extrusionOk="0" h="121" w="65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rect b="b" l="l" r="r" t="t"/>
              <a:pathLst>
                <a:path extrusionOk="0" h="121" w="65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rect b="b" l="l" r="r" t="t"/>
              <a:pathLst>
                <a:path extrusionOk="0" h="121" w="53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rect b="b" l="l" r="r" t="t"/>
              <a:pathLst>
                <a:path extrusionOk="0" h="121" w="53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rect b="b" l="l" r="r" t="t"/>
              <a:pathLst>
                <a:path extrusionOk="0" h="135" w="232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rect b="b" l="l" r="r" t="t"/>
              <a:pathLst>
                <a:path extrusionOk="0" h="135" w="232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rect b="b" l="l" r="r" t="t"/>
              <a:pathLst>
                <a:path extrusionOk="0" h="253" w="215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rect b="b" l="l" r="r" t="t"/>
              <a:pathLst>
                <a:path extrusionOk="0" h="253" w="215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rect b="b" l="l" r="r" t="t"/>
              <a:pathLst>
                <a:path extrusionOk="0" h="111" w="81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rect b="b" l="l" r="r" t="t"/>
              <a:pathLst>
                <a:path extrusionOk="0" h="111" w="81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rect b="b" l="l" r="r" t="t"/>
              <a:pathLst>
                <a:path extrusionOk="0" h="6" w="1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rect b="b" l="l" r="r" t="t"/>
              <a:pathLst>
                <a:path extrusionOk="0" h="6" w="1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rect b="b" l="l" r="r" t="t"/>
              <a:pathLst>
                <a:path extrusionOk="0" h="4" w="7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rect b="b" l="l" r="r" t="t"/>
              <a:pathLst>
                <a:path extrusionOk="0" h="4" w="4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rect b="b" l="l" r="r" t="t"/>
              <a:pathLst>
                <a:path extrusionOk="0" h="4" w="4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rect b="b" l="l" r="r" t="t"/>
              <a:pathLst>
                <a:path extrusionOk="0" h="81" w="65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rect b="b" l="l" r="r" t="t"/>
              <a:pathLst>
                <a:path extrusionOk="0" h="81" w="65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rect b="b" l="l" r="r" t="t"/>
              <a:pathLst>
                <a:path extrusionOk="0" h="121" w="106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rect b="b" l="l" r="r" t="t"/>
              <a:pathLst>
                <a:path extrusionOk="0" h="121" w="106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rect b="b" l="l" r="r" t="t"/>
              <a:pathLst>
                <a:path extrusionOk="0" h="18" w="104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rect b="b" l="l" r="r" t="t"/>
              <a:pathLst>
                <a:path extrusionOk="0" h="18" w="104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rect b="b" l="l" r="r" t="t"/>
              <a:pathLst>
                <a:path extrusionOk="0" h="14" w="11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rect b="b" l="l" r="r" t="t"/>
              <a:pathLst>
                <a:path extrusionOk="0" h="14" w="11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rect b="b" l="l" r="r" t="t"/>
              <a:pathLst>
                <a:path extrusionOk="0" h="21" w="26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rect b="b" l="l" r="r" t="t"/>
              <a:pathLst>
                <a:path extrusionOk="0" h="21" w="26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rect b="b" l="l" r="r" t="t"/>
              <a:pathLst>
                <a:path extrusionOk="0" h="80" w="12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rect b="b" l="l" r="r" t="t"/>
              <a:pathLst>
                <a:path extrusionOk="0" h="80" w="12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rect b="b" l="l" r="r" t="t"/>
              <a:pathLst>
                <a:path extrusionOk="0" h="150" w="236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rect b="b" l="l" r="r" t="t"/>
              <a:pathLst>
                <a:path extrusionOk="0" h="150" w="236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rect b="b" l="l" r="r" t="t"/>
              <a:pathLst>
                <a:path extrusionOk="0" h="89" w="194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rect b="b" l="l" r="r" t="t"/>
              <a:pathLst>
                <a:path extrusionOk="0" h="89" w="194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rect b="b" l="l" r="r" t="t"/>
              <a:pathLst>
                <a:path extrusionOk="0" h="61" w="123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rect b="b" l="l" r="r" t="t"/>
              <a:pathLst>
                <a:path extrusionOk="0" h="61" w="123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rect b="b" l="l" r="r" t="t"/>
              <a:pathLst>
                <a:path extrusionOk="0" h="86" w="39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rect b="b" l="l" r="r" t="t"/>
              <a:pathLst>
                <a:path extrusionOk="0" h="86" w="39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rect b="b" l="l" r="r" t="t"/>
              <a:pathLst>
                <a:path extrusionOk="0" h="71" w="49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rect b="b" l="l" r="r" t="t"/>
              <a:pathLst>
                <a:path extrusionOk="0" h="71" w="49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rect b="b" l="l" r="r" t="t"/>
              <a:pathLst>
                <a:path extrusionOk="0" h="45" w="82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rect b="b" l="l" r="r" t="t"/>
              <a:pathLst>
                <a:path extrusionOk="0" h="45" w="82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rect b="b" l="l" r="r" t="t"/>
              <a:pathLst>
                <a:path extrusionOk="0" h="49" w="154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rect b="b" l="l" r="r" t="t"/>
              <a:pathLst>
                <a:path extrusionOk="0" h="49" w="154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rect b="b" l="l" r="r" t="t"/>
              <a:pathLst>
                <a:path extrusionOk="0" h="39" w="81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rect b="b" l="l" r="r" t="t"/>
              <a:pathLst>
                <a:path extrusionOk="0" h="39" w="81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rect b="b" l="l" r="r" t="t"/>
              <a:pathLst>
                <a:path extrusionOk="0" h="69" w="41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rect b="b" l="l" r="r" t="t"/>
              <a:pathLst>
                <a:path extrusionOk="0" h="69" w="41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rect b="b" l="l" r="r" t="t"/>
              <a:pathLst>
                <a:path extrusionOk="0" h="44" w="41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rect b="b" l="l" r="r" t="t"/>
              <a:pathLst>
                <a:path extrusionOk="0" h="44" w="41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rect b="b" l="l" r="r" t="t"/>
              <a:pathLst>
                <a:path extrusionOk="0" h="45" w="155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rect b="b" l="l" r="r" t="t"/>
              <a:pathLst>
                <a:path extrusionOk="0" h="45" w="155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rect b="b" l="l" r="r" t="t"/>
              <a:pathLst>
                <a:path extrusionOk="0" h="35" w="177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rect b="b" l="l" r="r" t="t"/>
              <a:pathLst>
                <a:path extrusionOk="0" h="35" w="177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rect b="b" l="l" r="r" t="t"/>
              <a:pathLst>
                <a:path extrusionOk="0" h="5" w="5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rect b="b" l="l" r="r" t="t"/>
              <a:pathLst>
                <a:path extrusionOk="0" h="5" w="5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rect b="b" l="l" r="r" t="t"/>
              <a:pathLst>
                <a:path extrusionOk="0" h="24" w="48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rect b="b" l="l" r="r" t="t"/>
              <a:pathLst>
                <a:path extrusionOk="0" h="24" w="48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rect b="b" l="l" r="r" t="t"/>
              <a:pathLst>
                <a:path extrusionOk="0" h="3" w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rect b="b" l="l" r="r" t="t"/>
              <a:pathLst>
                <a:path extrusionOk="0" h="3" w="3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rect b="b" l="l" r="r" t="t"/>
              <a:pathLst>
                <a:path extrusionOk="0" h="144" w="10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rect b="b" l="l" r="r" t="t"/>
              <a:pathLst>
                <a:path extrusionOk="0" h="144" w="10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rect b="b" l="l" r="r" t="t"/>
              <a:pathLst>
                <a:path extrusionOk="0" h="38" w="25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rect b="b" l="l" r="r" t="t"/>
              <a:pathLst>
                <a:path extrusionOk="0" h="38" w="25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rect b="b" l="l" r="r" t="t"/>
              <a:pathLst>
                <a:path extrusionOk="0" h="247" w="289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rect b="b" l="l" r="r" t="t"/>
              <a:pathLst>
                <a:path extrusionOk="0" h="247" w="289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rect b="b" l="l" r="r" t="t"/>
              <a:pathLst>
                <a:path extrusionOk="0" h="42" w="206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rect b="b" l="l" r="r" t="t"/>
              <a:pathLst>
                <a:path extrusionOk="0" h="42" w="206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rect b="b" l="l" r="r" t="t"/>
              <a:pathLst>
                <a:path extrusionOk="0" h="235" w="159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rect b="b" l="l" r="r" t="t"/>
              <a:pathLst>
                <a:path extrusionOk="0" h="235" w="159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rect b="b" l="l" r="r" t="t"/>
              <a:pathLst>
                <a:path extrusionOk="0" h="89" w="35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rect b="b" l="l" r="r" t="t"/>
              <a:pathLst>
                <a:path extrusionOk="0" h="89" w="35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rect b="b" l="l" r="r" t="t"/>
              <a:pathLst>
                <a:path extrusionOk="0" h="6" w="5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rect b="b" l="l" r="r" t="t"/>
              <a:pathLst>
                <a:path extrusionOk="0" h="6" w="5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rect b="b" l="l" r="r" t="t"/>
              <a:pathLst>
                <a:path extrusionOk="0" h="50" w="121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rect b="b" l="l" r="r" t="t"/>
              <a:pathLst>
                <a:path extrusionOk="0" h="50" w="121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rect b="b" l="l" r="r" t="t"/>
              <a:pathLst>
                <a:path extrusionOk="0" h="28" w="56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rect b="b" l="l" r="r" t="t"/>
              <a:pathLst>
                <a:path extrusionOk="0" h="28" w="56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rect b="b" l="l" r="r" t="t"/>
              <a:pathLst>
                <a:path extrusionOk="0" h="21" w="19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rect b="b" l="l" r="r" t="t"/>
              <a:pathLst>
                <a:path extrusionOk="0" h="21" w="19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rect b="b" l="l" r="r" t="t"/>
              <a:pathLst>
                <a:path extrusionOk="0" h="18" w="26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rect b="b" l="l" r="r" t="t"/>
              <a:pathLst>
                <a:path extrusionOk="0" h="18" w="26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rect b="b" l="l" r="r" t="t"/>
              <a:pathLst>
                <a:path extrusionOk="0" h="18" w="34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rect b="b" l="l" r="r" t="t"/>
              <a:pathLst>
                <a:path extrusionOk="0" h="18" w="34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rect b="b" l="l" r="r" t="t"/>
              <a:pathLst>
                <a:path extrusionOk="0" h="69" w="58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rect b="b" l="l" r="r" t="t"/>
              <a:pathLst>
                <a:path extrusionOk="0" h="69" w="58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rect b="b" l="l" r="r" t="t"/>
              <a:pathLst>
                <a:path extrusionOk="0" h="112" w="228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rect b="b" l="l" r="r" t="t"/>
              <a:pathLst>
                <a:path extrusionOk="0" h="112" w="228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rect b="b" l="l" r="r" t="t"/>
              <a:pathLst>
                <a:path extrusionOk="0" h="69" w="104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rect b="b" l="l" r="r" t="t"/>
              <a:pathLst>
                <a:path extrusionOk="0" h="69" w="104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rect b="b" l="l" r="r" t="t"/>
              <a:pathLst>
                <a:path extrusionOk="0" h="30" w="4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rect b="b" l="l" r="r" t="t"/>
              <a:pathLst>
                <a:path extrusionOk="0" h="30" w="4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rect b="b" l="l" r="r" t="t"/>
              <a:pathLst>
                <a:path extrusionOk="0" h="125" w="108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rect b="b" l="l" r="r" t="t"/>
              <a:pathLst>
                <a:path extrusionOk="0" h="125" w="108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rect b="b" l="l" r="r" t="t"/>
              <a:pathLst>
                <a:path extrusionOk="0" h="155" w="64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rect b="b" l="l" r="r" t="t"/>
              <a:pathLst>
                <a:path extrusionOk="0" h="155" w="64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rect b="b" l="l" r="r" t="t"/>
              <a:pathLst>
                <a:path extrusionOk="0" h="279" w="273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rect b="b" l="l" r="r" t="t"/>
              <a:pathLst>
                <a:path extrusionOk="0" h="279" w="273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rect b="b" l="l" r="r" t="t"/>
              <a:pathLst>
                <a:path extrusionOk="0" h="264" w="26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rect b="b" l="l" r="r" t="t"/>
              <a:pathLst>
                <a:path extrusionOk="0" h="264" w="26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rect b="b" l="l" r="r" t="t"/>
              <a:pathLst>
                <a:path extrusionOk="0" h="60" w="16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rect b="b" l="l" r="r" t="t"/>
              <a:pathLst>
                <a:path extrusionOk="0" h="60" w="16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rect b="b" l="l" r="r" t="t"/>
              <a:pathLst>
                <a:path extrusionOk="0" h="10" w="3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rect b="b" l="l" r="r" t="t"/>
              <a:pathLst>
                <a:path extrusionOk="0" h="10" w="3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rect b="b" l="l" r="r" t="t"/>
            <a:pathLst>
              <a:path extrusionOk="0" h="67" w="156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rect b="b" l="l" r="r" t="t"/>
            <a:pathLst>
              <a:path extrusionOk="0" h="67" w="156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rect b="b" l="l" r="r" t="t"/>
            <a:pathLst>
              <a:path extrusionOk="0" h="58" w="125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rect b="b" l="l" r="r" t="t"/>
            <a:pathLst>
              <a:path extrusionOk="0" h="58" w="125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rect b="b" l="l" r="r" t="t"/>
            <a:pathLst>
              <a:path extrusionOk="0" h="230" w="168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rect b="b" l="l" r="r" t="t"/>
            <a:pathLst>
              <a:path extrusionOk="0" h="230" w="168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rect b="b" l="l" r="r" t="t"/>
            <a:pathLst>
              <a:path extrusionOk="0" h="153" w="149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rect b="b" l="l" r="r" t="t"/>
            <a:pathLst>
              <a:path extrusionOk="0" h="153" w="149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rect b="b" l="l" r="r" t="t"/>
            <a:pathLst>
              <a:path extrusionOk="0" h="139" w="127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rect b="b" l="l" r="r" t="t"/>
            <a:pathLst>
              <a:path extrusionOk="0" h="139" w="127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rect b="b" l="l" r="r" t="t"/>
            <a:pathLst>
              <a:path extrusionOk="0" h="124" w="226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rect b="b" l="l" r="r" t="t"/>
            <a:pathLst>
              <a:path extrusionOk="0" h="124" w="226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rect b="b" l="l" r="r" t="t"/>
            <a:pathLst>
              <a:path extrusionOk="0" h="66" w="249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rect b="b" l="l" r="r" t="t"/>
            <a:pathLst>
              <a:path extrusionOk="0" h="66" w="249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rect b="b" l="l" r="r" t="t"/>
            <a:pathLst>
              <a:path extrusionOk="0" h="16" w="57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rect b="b" l="l" r="r" t="t"/>
            <a:pathLst>
              <a:path extrusionOk="0" h="16" w="57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rect b="b" l="l" r="r" t="t"/>
            <a:pathLst>
              <a:path extrusionOk="0" h="14" w="2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rect b="b" l="l" r="r" t="t"/>
            <a:pathLst>
              <a:path extrusionOk="0" h="14" w="2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rect b="b" l="l" r="r" t="t"/>
            <a:pathLst>
              <a:path extrusionOk="0" h="95" w="131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rect b="b" l="l" r="r" t="t"/>
            <a:pathLst>
              <a:path extrusionOk="0" h="95" w="131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rect b="b" l="l" r="r" t="t"/>
            <a:pathLst>
              <a:path extrusionOk="0" h="77" w="88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rect b="b" l="l" r="r" t="t"/>
            <a:pathLst>
              <a:path extrusionOk="0" h="77" w="88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rect b="b" l="l" r="r" t="t"/>
            <a:pathLst>
              <a:path extrusionOk="0" h="36" w="53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rect b="b" l="l" r="r" t="t"/>
            <a:pathLst>
              <a:path extrusionOk="0" h="36" w="53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rect b="b" l="l" r="r" t="t"/>
            <a:pathLst>
              <a:path extrusionOk="0" h="36" w="35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rect b="b" l="l" r="r" t="t"/>
            <a:pathLst>
              <a:path extrusionOk="0" h="36" w="35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rect b="b" l="l" r="r" t="t"/>
            <a:pathLst>
              <a:path extrusionOk="0" h="364" w="315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rect b="b" l="l" r="r" t="t"/>
            <a:pathLst>
              <a:path extrusionOk="0" h="364" w="315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rect b="b" l="l" r="r" t="t"/>
            <a:pathLst>
              <a:path extrusionOk="0" h="262" w="336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rect b="b" l="l" r="r" t="t"/>
            <a:pathLst>
              <a:path extrusionOk="0" h="262" w="336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rect b="b" l="l" r="r" t="t"/>
            <a:pathLst>
              <a:path extrusionOk="0" h="120" w="166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rect b="b" l="l" r="r" t="t"/>
            <a:pathLst>
              <a:path extrusionOk="0" h="120" w="166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rect b="b" l="l" r="r" t="t"/>
            <a:pathLst>
              <a:path extrusionOk="0" h="138" w="107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rect b="b" l="l" r="r" t="t"/>
            <a:pathLst>
              <a:path extrusionOk="0" h="138" w="107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rect b="b" l="l" r="r" t="t"/>
            <a:pathLst>
              <a:path extrusionOk="0" h="188" w="16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rect b="b" l="l" r="r" t="t"/>
            <a:pathLst>
              <a:path extrusionOk="0" h="188" w="16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rect b="b" l="l" r="r" t="t"/>
            <a:pathLst>
              <a:path extrusionOk="0" h="56" w="58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rect b="b" l="l" r="r" t="t"/>
            <a:pathLst>
              <a:path extrusionOk="0" h="56" w="58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rect b="b" l="l" r="r" t="t"/>
            <a:pathLst>
              <a:path extrusionOk="0" h="152" w="177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rect b="b" l="l" r="r" t="t"/>
            <a:pathLst>
              <a:path extrusionOk="0" h="152" w="177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rect b="b" l="l" r="r" t="t"/>
            <a:pathLst>
              <a:path extrusionOk="0" h="213" w="91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rect b="b" l="l" r="r" t="t"/>
            <a:pathLst>
              <a:path extrusionOk="0" h="213" w="91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rect b="b" l="l" r="r" t="t"/>
            <a:pathLst>
              <a:path extrusionOk="0" h="373" w="113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rect b="b" l="l" r="r" t="t"/>
            <a:pathLst>
              <a:path extrusionOk="0" h="373" w="113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rect b="b" l="l" r="r" t="t"/>
            <a:pathLst>
              <a:path extrusionOk="0" h="30" w="22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rect b="b" l="l" r="r" t="t"/>
            <a:pathLst>
              <a:path extrusionOk="0" h="30" w="22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rect b="b" l="l" r="r" t="t"/>
            <a:pathLst>
              <a:path extrusionOk="0" h="198" w="144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rect b="b" l="l" r="r" t="t"/>
            <a:pathLst>
              <a:path extrusionOk="0" h="198" w="144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rect b="b" l="l" r="r" t="t"/>
            <a:pathLst>
              <a:path extrusionOk="0" h="111" w="79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rect b="b" l="l" r="r" t="t"/>
            <a:pathLst>
              <a:path extrusionOk="0" h="111" w="79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rect b="b" l="l" r="r" t="t"/>
            <a:pathLst>
              <a:path extrusionOk="0" h="323" w="336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rect b="b" l="l" r="r" t="t"/>
            <a:pathLst>
              <a:path extrusionOk="0" h="323" w="336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rect b="b" l="l" r="r" t="t"/>
            <a:pathLst>
              <a:path extrusionOk="0" h="274" w="357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rect b="b" l="l" r="r" t="t"/>
            <a:pathLst>
              <a:path extrusionOk="0" h="274" w="357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rect b="b" l="l" r="r" t="t"/>
            <a:pathLst>
              <a:path extrusionOk="0" h="274" w="17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rect b="b" l="l" r="r" t="t"/>
            <a:pathLst>
              <a:path extrusionOk="0" h="274" w="17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rect b="b" l="l" r="r" t="t"/>
            <a:pathLst>
              <a:path extrusionOk="0" h="136" w="117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rect b="b" l="l" r="r" t="t"/>
            <a:pathLst>
              <a:path extrusionOk="0" h="136" w="117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rect b="b" l="l" r="r" t="t"/>
            <a:pathLst>
              <a:path extrusionOk="0" h="63" w="99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rect b="b" l="l" r="r" t="t"/>
            <a:pathLst>
              <a:path extrusionOk="0" h="63" w="99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rect b="b" l="l" r="r" t="t"/>
            <a:pathLst>
              <a:path extrusionOk="0" h="72" w="107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rect b="b" l="l" r="r" t="t"/>
            <a:pathLst>
              <a:path extrusionOk="0" h="72" w="107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rect b="b" l="l" r="r" t="t"/>
            <a:pathLst>
              <a:path extrusionOk="0" h="40" w="43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rect b="b" l="l" r="r" t="t"/>
            <a:pathLst>
              <a:path extrusionOk="0" h="40" w="43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rect b="b" l="l" r="r" t="t"/>
            <a:pathLst>
              <a:path extrusionOk="0" h="808" w="712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rect b="b" l="l" r="r" t="t"/>
            <a:pathLst>
              <a:path extrusionOk="0" h="808" w="712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rect b="b" l="l" r="r" t="t"/>
            <a:pathLst>
              <a:path extrusionOk="0" h="193" w="165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rect b="b" l="l" r="r" t="t"/>
            <a:pathLst>
              <a:path extrusionOk="0" h="193" w="165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rect b="b" l="l" r="r" t="t"/>
            <a:pathLst>
              <a:path extrusionOk="0" h="45" w="74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rect b="b" l="l" r="r" t="t"/>
            <a:pathLst>
              <a:path extrusionOk="0" h="45" w="74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rect b="b" l="l" r="r" t="t"/>
            <a:pathLst>
              <a:path extrusionOk="0" h="251" w="397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rect b="b" l="l" r="r" t="t"/>
            <a:pathLst>
              <a:path extrusionOk="0" h="251" w="397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rect b="b" l="l" r="r" t="t"/>
            <a:pathLst>
              <a:path extrusionOk="0" h="615" w="689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rect b="b" l="l" r="r" t="t"/>
            <a:pathLst>
              <a:path extrusionOk="0" h="615" w="689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rect b="b" l="l" r="r" t="t"/>
            <a:pathLst>
              <a:path extrusionOk="0" h="86" w="58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rect b="b" l="l" r="r" t="t"/>
            <a:pathLst>
              <a:path extrusionOk="0" h="86" w="58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rect b="b" l="l" r="r" t="t"/>
            <a:pathLst>
              <a:path extrusionOk="0" h="77" w="22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rect b="b" l="l" r="r" t="t"/>
            <a:pathLst>
              <a:path extrusionOk="0" h="77" w="22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rect b="b" l="l" r="r" t="t"/>
            <a:pathLst>
              <a:path extrusionOk="0" h="526" w="368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rect b="b" l="l" r="r" t="t"/>
            <a:pathLst>
              <a:path extrusionOk="0" h="526" w="368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rect b="b" l="l" r="r" t="t"/>
            <a:pathLst>
              <a:path extrusionOk="0" h="364" w="20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rect b="b" l="l" r="r" t="t"/>
            <a:pathLst>
              <a:path extrusionOk="0" h="364" w="20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rect b="b" l="l" r="r" t="t"/>
            <a:pathLst>
              <a:path extrusionOk="0" h="185" w="179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rect b="b" l="l" r="r" t="t"/>
            <a:pathLst>
              <a:path extrusionOk="0" h="185" w="179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rect b="b" l="l" r="r" t="t"/>
            <a:pathLst>
              <a:path extrusionOk="0" h="85" w="56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rect b="b" l="l" r="r" t="t"/>
            <a:pathLst>
              <a:path extrusionOk="0" h="85" w="56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rect b="b" l="l" r="r" t="t"/>
            <a:pathLst>
              <a:path extrusionOk="0" h="176" w="399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rect b="b" l="l" r="r" t="t"/>
            <a:pathLst>
              <a:path extrusionOk="0" h="176" w="399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rect b="b" l="l" r="r" t="t"/>
            <a:pathLst>
              <a:path extrusionOk="0" h="472" w="353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rect b="b" l="l" r="r" t="t"/>
            <a:pathLst>
              <a:path extrusionOk="0" h="472" w="353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rect b="b" l="l" r="r" t="t"/>
            <a:pathLst>
              <a:path extrusionOk="0" h="36" w="3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rect b="b" l="l" r="r" t="t"/>
            <a:pathLst>
              <a:path extrusionOk="0" h="36" w="3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rect b="b" l="l" r="r" t="t"/>
            <a:pathLst>
              <a:path extrusionOk="0" h="320" w="126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rect b="b" l="l" r="r" t="t"/>
            <a:pathLst>
              <a:path extrusionOk="0" h="320" w="126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rect b="b" l="l" r="r" t="t"/>
            <a:pathLst>
              <a:path extrusionOk="0" h="58" w="107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rect b="b" l="l" r="r" t="t"/>
            <a:pathLst>
              <a:path extrusionOk="0" h="58" w="107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rect b="b" l="l" r="r" t="t"/>
            <a:pathLst>
              <a:path extrusionOk="0" h="194" w="264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rect b="b" l="l" r="r" t="t"/>
            <a:pathLst>
              <a:path extrusionOk="0" h="194" w="264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rect b="b" l="l" r="r" t="t"/>
            <a:pathLst>
              <a:path extrusionOk="0" h="557" w="411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rect b="b" l="l" r="r" t="t"/>
            <a:pathLst>
              <a:path extrusionOk="0" h="557" w="411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rect b="b" l="l" r="r" t="t"/>
            <a:pathLst>
              <a:path extrusionOk="0" h="510" w="426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rect b="b" l="l" r="r" t="t"/>
            <a:pathLst>
              <a:path extrusionOk="0" h="510" w="426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rect b="b" l="l" r="r" t="t"/>
            <a:pathLst>
              <a:path extrusionOk="0" h="295" w="395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rect b="b" l="l" r="r" t="t"/>
            <a:pathLst>
              <a:path extrusionOk="0" h="295" w="395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rect b="b" l="l" r="r" t="t"/>
            <a:pathLst>
              <a:path extrusionOk="0" h="521" w="525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rect b="b" l="l" r="r" t="t"/>
            <a:pathLst>
              <a:path extrusionOk="0" h="521" w="525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rect b="b" l="l" r="r" t="t"/>
            <a:pathLst>
              <a:path extrusionOk="0" h="510" w="359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rect b="b" l="l" r="r" t="t"/>
            <a:pathLst>
              <a:path extrusionOk="0" h="510" w="359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rect b="b" l="l" r="r" t="t"/>
            <a:pathLst>
              <a:path extrusionOk="0" h="206" w="272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rect b="b" l="l" r="r" t="t"/>
            <a:pathLst>
              <a:path extrusionOk="0" h="206" w="272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rect b="b" l="l" r="r" t="t"/>
            <a:pathLst>
              <a:path extrusionOk="0" h="75" w="111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rect b="b" l="l" r="r" t="t"/>
            <a:pathLst>
              <a:path extrusionOk="0" h="75" w="111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rect b="b" l="l" r="r" t="t"/>
            <a:pathLst>
              <a:path extrusionOk="0" h="60" w="225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rect b="b" l="l" r="r" t="t"/>
            <a:pathLst>
              <a:path extrusionOk="0" h="60" w="225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rect b="b" l="l" r="r" t="t"/>
            <a:pathLst>
              <a:path extrusionOk="0" h="26" w="13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rect b="b" l="l" r="r" t="t"/>
            <a:pathLst>
              <a:path extrusionOk="0" h="26" w="13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rect b="b" l="l" r="r" t="t"/>
            <a:pathLst>
              <a:path extrusionOk="0" h="88" w="156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rect b="b" l="l" r="r" t="t"/>
            <a:pathLst>
              <a:path extrusionOk="0" h="88" w="156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rect b="b" l="l" r="r" t="t"/>
            <a:pathLst>
              <a:path extrusionOk="0" h="5" w="3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rect b="b" l="l" r="r" t="t"/>
            <a:pathLst>
              <a:path extrusionOk="0" h="5" w="3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rect b="b" l="l" r="r" t="t"/>
            <a:pathLst>
              <a:path extrusionOk="0" h="78" w="94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rect b="b" l="l" r="r" t="t"/>
            <a:pathLst>
              <a:path extrusionOk="0" h="78" w="94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rect b="b" l="l" r="r" t="t"/>
            <a:pathLst>
              <a:path extrusionOk="0" h="43" w="49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rect b="b" l="l" r="r" t="t"/>
            <a:pathLst>
              <a:path extrusionOk="0" h="43" w="49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rect b="b" l="l" r="r" t="t"/>
            <a:pathLst>
              <a:path extrusionOk="0" h="18" w="3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rect b="b" l="l" r="r" t="t"/>
            <a:pathLst>
              <a:path extrusionOk="0" h="18" w="3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rect b="b" l="l" r="r" t="t"/>
            <a:pathLst>
              <a:path extrusionOk="0" h="100" w="192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rect b="b" l="l" r="r" t="t"/>
            <a:pathLst>
              <a:path extrusionOk="0" h="100" w="192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rect b="b" l="l" r="r" t="t"/>
            <a:pathLst>
              <a:path extrusionOk="0" h="11" w="2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rect b="b" l="l" r="r" t="t"/>
            <a:pathLst>
              <a:path extrusionOk="0" h="11" w="2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rect b="b" l="l" r="r" t="t"/>
            <a:pathLst>
              <a:path extrusionOk="0" h="121" w="369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rect b="b" l="l" r="r" t="t"/>
            <a:pathLst>
              <a:path extrusionOk="0" h="121" w="369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rect b="b" l="l" r="r" t="t"/>
            <a:pathLst>
              <a:path extrusionOk="0" h="53" w="65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rect b="b" l="l" r="r" t="t"/>
            <a:pathLst>
              <a:path extrusionOk="0" h="53" w="65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rect b="b" l="l" r="r" t="t"/>
            <a:pathLst>
              <a:path extrusionOk="0" h="110" w="357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rect b="b" l="l" r="r" t="t"/>
            <a:pathLst>
              <a:path extrusionOk="0" h="110" w="357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rect b="b" l="l" r="r" t="t"/>
            <a:pathLst>
              <a:path extrusionOk="0" h="38" w="46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rect b="b" l="l" r="r" t="t"/>
            <a:pathLst>
              <a:path extrusionOk="0" h="38" w="46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rect b="b" l="l" r="r" t="t"/>
            <a:pathLst>
              <a:path extrusionOk="0" h="33" w="10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rect b="b" l="l" r="r" t="t"/>
            <a:pathLst>
              <a:path extrusionOk="0" h="33" w="10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rect b="b" l="l" r="r" t="t"/>
            <a:pathLst>
              <a:path extrusionOk="0" h="25" w="38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rect b="b" l="l" r="r" t="t"/>
            <a:pathLst>
              <a:path extrusionOk="0" h="25" w="38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rect b="b" l="l" r="r" t="t"/>
            <a:pathLst>
              <a:path extrusionOk="0" h="95" w="121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rect b="b" l="l" r="r" t="t"/>
            <a:pathLst>
              <a:path extrusionOk="0" h="95" w="121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rect b="b" l="l" r="r" t="t"/>
            <a:pathLst>
              <a:path extrusionOk="0" h="171" w="301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rect b="b" l="l" r="r" t="t"/>
            <a:pathLst>
              <a:path extrusionOk="0" h="171" w="301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rect b="b" l="l" r="r" t="t"/>
            <a:pathLst>
              <a:path extrusionOk="0" h="82" w="32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rect b="b" l="l" r="r" t="t"/>
            <a:pathLst>
              <a:path extrusionOk="0" h="82" w="32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/>
          <p:nvPr>
            <p:ph idx="1" type="subTitle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7" name="Google Shape;567;p2"/>
          <p:cNvSpPr txBox="1"/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2"/>
          <p:cNvSpPr txBox="1"/>
          <p:nvPr>
            <p:ph idx="2" type="body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9" name="Google Shape;569;p2"/>
          <p:cNvSpPr txBox="1"/>
          <p:nvPr>
            <p:ph idx="3" type="body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空白" showMasterSp="0" type="blank">
  <p:cSld name="BLANK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节标题" showMasterSp="0" type="secHead">
  <p:cSld name="SECTION_HEADER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/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4"/>
          <p:cNvSpPr txBox="1"/>
          <p:nvPr>
            <p:ph idx="1" type="body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rect b="b" l="l" r="r" t="t"/>
            <a:pathLst>
              <a:path extrusionOk="0" h="267" w="221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rect b="b" l="l" r="r" t="t"/>
            <a:pathLst>
              <a:path extrusionOk="0" h="267" w="221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rect b="b" l="l" r="r" t="t"/>
            <a:pathLst>
              <a:path extrusionOk="0" h="343" w="39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rect b="b" l="l" r="r" t="t"/>
            <a:pathLst>
              <a:path extrusionOk="0" h="343" w="39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rect b="b" l="l" r="r" t="t"/>
            <a:pathLst>
              <a:path extrusionOk="0" h="342" w="39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rect b="b" l="l" r="r" t="t"/>
            <a:pathLst>
              <a:path extrusionOk="0" h="342" w="39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rect b="b" l="l" r="r" t="t"/>
            <a:pathLst>
              <a:path extrusionOk="0" h="350" w="391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rect b="b" l="l" r="r" t="t"/>
            <a:pathLst>
              <a:path extrusionOk="0" h="350" w="391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rect b="b" l="l" r="r" t="t"/>
            <a:pathLst>
              <a:path extrusionOk="0" h="351" w="189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rect b="b" l="l" r="r" t="t"/>
            <a:pathLst>
              <a:path extrusionOk="0" h="351" w="189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rect b="b" l="l" r="r" t="t"/>
            <a:pathLst>
              <a:path extrusionOk="0" h="175" w="379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rect b="b" l="l" r="r" t="t"/>
            <a:pathLst>
              <a:path extrusionOk="0" h="175" w="379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rect b="b" l="l" r="r" t="t"/>
            <a:pathLst>
              <a:path extrusionOk="0" h="300" w="395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rect b="b" l="l" r="r" t="t"/>
            <a:pathLst>
              <a:path extrusionOk="0" h="300" w="395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rect b="b" l="l" r="r" t="t"/>
            <a:pathLst>
              <a:path extrusionOk="0" h="299" w="397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rect b="b" l="l" r="r" t="t"/>
            <a:pathLst>
              <a:path extrusionOk="0" h="299" w="397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rect b="b" l="l" r="r" t="t"/>
            <a:pathLst>
              <a:path extrusionOk="0" h="326" w="406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rect b="b" l="l" r="r" t="t"/>
            <a:pathLst>
              <a:path extrusionOk="0" h="326" w="406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rect b="b" l="l" r="r" t="t"/>
            <a:pathLst>
              <a:path extrusionOk="0" h="1087" w="1587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rect b="b" l="l" r="r" t="t"/>
            <a:pathLst>
              <a:path extrusionOk="0" h="1087" w="1587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rect b="b" l="l" r="r" t="t"/>
            <a:pathLst>
              <a:path extrusionOk="0" h="222" w="346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rect b="b" l="l" r="r" t="t"/>
            <a:pathLst>
              <a:path extrusionOk="0" h="222" w="346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rect b="b" l="l" r="r" t="t"/>
            <a:pathLst>
              <a:path extrusionOk="0" h="221" w="346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rect b="b" l="l" r="r" t="t"/>
            <a:pathLst>
              <a:path extrusionOk="0" h="221" w="346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rect b="b" l="l" r="r" t="t"/>
            <a:pathLst>
              <a:path extrusionOk="0" h="400" w="31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rect b="b" l="l" r="r" t="t"/>
            <a:pathLst>
              <a:path extrusionOk="0" h="400" w="31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rect b="b" l="l" r="r" t="t"/>
            <a:pathLst>
              <a:path extrusionOk="0" h="401" w="311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rect b="b" l="l" r="r" t="t"/>
            <a:pathLst>
              <a:path extrusionOk="0" h="401" w="311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rect b="b" l="l" r="r" t="t"/>
            <a:pathLst>
              <a:path extrusionOk="0" h="1076" w="768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rect b="b" l="l" r="r" t="t"/>
            <a:pathLst>
              <a:path extrusionOk="0" h="1076" w="768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rect b="b" l="l" r="r" t="t"/>
            <a:pathLst>
              <a:path extrusionOk="0" h="735" w="822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rect b="b" l="l" r="r" t="t"/>
            <a:pathLst>
              <a:path extrusionOk="0" h="735" w="822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rect b="b" l="l" r="r" t="t"/>
            <a:pathLst>
              <a:path extrusionOk="0" h="449" w="313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rect b="b" l="l" r="r" t="t"/>
            <a:pathLst>
              <a:path extrusionOk="0" h="449" w="313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rect b="b" l="l" r="r" t="t"/>
            <a:pathLst>
              <a:path extrusionOk="0" h="1550" w="443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rect b="b" l="l" r="r" t="t"/>
            <a:pathLst>
              <a:path extrusionOk="0" h="1550" w="443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rect b="b" l="l" r="r" t="t"/>
            <a:pathLst>
              <a:path extrusionOk="0" h="70" w="159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rect b="b" l="l" r="r" t="t"/>
            <a:pathLst>
              <a:path extrusionOk="0" h="70" w="159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rect b="b" l="l" r="r" t="t"/>
            <a:pathLst>
              <a:path extrusionOk="0" h="564" w="722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rect b="b" l="l" r="r" t="t"/>
            <a:pathLst>
              <a:path extrusionOk="0" h="564" w="722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rect b="b" l="l" r="r" t="t"/>
            <a:pathLst>
              <a:path extrusionOk="0" h="163" w="93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rect b="b" l="l" r="r" t="t"/>
            <a:pathLst>
              <a:path extrusionOk="0" h="163" w="93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rect b="b" l="l" r="r" t="t"/>
            <a:pathLst>
              <a:path extrusionOk="0" h="1534" w="39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rect b="b" l="l" r="r" t="t"/>
            <a:pathLst>
              <a:path extrusionOk="0" h="1534" w="39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rect b="b" l="l" r="r" t="t"/>
            <a:pathLst>
              <a:path extrusionOk="0" h="564" w="689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rect b="b" l="l" r="r" t="t"/>
            <a:pathLst>
              <a:path extrusionOk="0" h="564" w="689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rect b="b" l="l" r="r" t="t"/>
            <a:pathLst>
              <a:path extrusionOk="0" h="662" w="476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rect b="b" l="l" r="r" t="t"/>
            <a:pathLst>
              <a:path extrusionOk="0" h="662" w="476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rect b="b" l="l" r="r" t="t"/>
            <a:pathLst>
              <a:path extrusionOk="0" h="297" w="144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rect b="b" l="l" r="r" t="t"/>
            <a:pathLst>
              <a:path extrusionOk="0" h="297" w="144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rect b="b" l="l" r="r" t="t"/>
            <a:pathLst>
              <a:path extrusionOk="0" h="117" w="207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rect b="b" l="l" r="r" t="t"/>
            <a:pathLst>
              <a:path extrusionOk="0" h="117" w="207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rect b="b" l="l" r="r" t="t"/>
            <a:pathLst>
              <a:path extrusionOk="0" h="202" w="345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rect b="b" l="l" r="r" t="t"/>
            <a:pathLst>
              <a:path extrusionOk="0" h="202" w="345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rect b="b" l="l" r="r" t="t"/>
            <a:pathLst>
              <a:path extrusionOk="0" h="218" w="10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rect b="b" l="l" r="r" t="t"/>
            <a:pathLst>
              <a:path extrusionOk="0" h="218" w="10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rect b="b" l="l" r="r" t="t"/>
            <a:pathLst>
              <a:path extrusionOk="0" h="26" w="34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rect b="b" l="l" r="r" t="t"/>
            <a:pathLst>
              <a:path extrusionOk="0" h="26" w="34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rect b="b" l="l" r="r" t="t"/>
            <a:pathLst>
              <a:path extrusionOk="0" h="38" w="78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rect b="b" l="l" r="r" t="t"/>
            <a:pathLst>
              <a:path extrusionOk="0" h="38" w="78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rect b="b" l="l" r="r" t="t"/>
            <a:pathLst>
              <a:path extrusionOk="0" h="169" w="294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rect b="b" l="l" r="r" t="t"/>
            <a:pathLst>
              <a:path extrusionOk="0" h="169" w="294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rect b="b" l="l" r="r" t="t"/>
            <a:pathLst>
              <a:path extrusionOk="0" h="117" w="263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rect b="b" l="l" r="r" t="t"/>
            <a:pathLst>
              <a:path extrusionOk="0" h="117" w="263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rect b="b" l="l" r="r" t="t"/>
            <a:pathLst>
              <a:path extrusionOk="0" h="79" w="119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rect b="b" l="l" r="r" t="t"/>
            <a:pathLst>
              <a:path extrusionOk="0" h="79" w="119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rect b="b" l="l" r="r" t="t"/>
            <a:pathLst>
              <a:path extrusionOk="0" h="50" w="47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rect b="b" l="l" r="r" t="t"/>
            <a:pathLst>
              <a:path extrusionOk="0" h="50" w="47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rect b="b" l="l" r="r" t="t"/>
            <a:pathLst>
              <a:path extrusionOk="0" h="60" w="75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rect b="b" l="l" r="r" t="t"/>
            <a:pathLst>
              <a:path extrusionOk="0" h="60" w="75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rect b="b" l="l" r="r" t="t"/>
            <a:pathLst>
              <a:path extrusionOk="0" h="32" w="58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rect b="b" l="l" r="r" t="t"/>
            <a:pathLst>
              <a:path extrusionOk="0" h="32" w="58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rect b="b" l="l" r="r" t="t"/>
            <a:pathLst>
              <a:path extrusionOk="0" h="54" w="116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rect b="b" l="l" r="r" t="t"/>
            <a:pathLst>
              <a:path extrusionOk="0" h="54" w="116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rect b="b" l="l" r="r" t="t"/>
            <a:pathLst>
              <a:path extrusionOk="0" h="121" w="119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rect b="b" l="l" r="r" t="t"/>
            <a:pathLst>
              <a:path extrusionOk="0" h="121" w="119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rect b="b" l="l" r="r" t="t"/>
            <a:pathLst>
              <a:path extrusionOk="0" h="55" w="65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rect b="b" l="l" r="r" t="t"/>
            <a:pathLst>
              <a:path extrusionOk="0" h="55" w="65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rect b="b" l="l" r="r" t="t"/>
            <a:pathLst>
              <a:path extrusionOk="0" h="207" w="247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rect b="b" l="l" r="r" t="t"/>
            <a:pathLst>
              <a:path extrusionOk="0" h="207" w="247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rect b="b" l="l" r="r" t="t"/>
            <a:pathLst>
              <a:path extrusionOk="0" h="83" w="179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rect b="b" l="l" r="r" t="t"/>
            <a:pathLst>
              <a:path extrusionOk="0" h="83" w="179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rect b="b" l="l" r="r" t="t"/>
            <a:pathLst>
              <a:path extrusionOk="0" h="124" w="106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rect b="b" l="l" r="r" t="t"/>
            <a:pathLst>
              <a:path extrusionOk="0" h="124" w="106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rect b="b" l="l" r="r" t="t"/>
            <a:pathLst>
              <a:path extrusionOk="0" h="268" w="209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rect b="b" l="l" r="r" t="t"/>
            <a:pathLst>
              <a:path extrusionOk="0" h="268" w="209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rect b="b" l="l" r="r" t="t"/>
            <a:pathLst>
              <a:path extrusionOk="0" h="844" w="1013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rect b="b" l="l" r="r" t="t"/>
            <a:pathLst>
              <a:path extrusionOk="0" h="844" w="1013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rect b="b" l="l" r="r" t="t"/>
            <a:pathLst>
              <a:path extrusionOk="0" h="904" w="733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rect b="b" l="l" r="r" t="t"/>
            <a:pathLst>
              <a:path extrusionOk="0" h="904" w="733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rect b="b" l="l" r="r" t="t"/>
            <a:pathLst>
              <a:path extrusionOk="0" h="113" w="119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rect b="b" l="l" r="r" t="t"/>
            <a:pathLst>
              <a:path extrusionOk="0" h="113" w="119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rect b="b" l="l" r="r" t="t"/>
            <a:pathLst>
              <a:path extrusionOk="0" h="795" w="393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rect b="b" l="l" r="r" t="t"/>
            <a:pathLst>
              <a:path extrusionOk="0" h="795" w="393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rect b="b" l="l" r="r" t="t"/>
            <a:pathLst>
              <a:path extrusionOk="0" h="75" w="86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rect b="b" l="l" r="r" t="t"/>
            <a:pathLst>
              <a:path extrusionOk="0" h="75" w="86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rect b="b" l="l" r="r" t="t"/>
            <a:pathLst>
              <a:path extrusionOk="0" h="448" w="41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rect b="b" l="l" r="r" t="t"/>
            <a:pathLst>
              <a:path extrusionOk="0" h="448" w="41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rect b="b" l="l" r="r" t="t"/>
            <a:pathLst>
              <a:path extrusionOk="0" h="448" w="79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rect b="b" l="l" r="r" t="t"/>
            <a:pathLst>
              <a:path extrusionOk="0" h="448" w="79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rect b="b" l="l" r="r" t="t"/>
            <a:pathLst>
              <a:path extrusionOk="0" h="92" w="54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rect b="b" l="l" r="r" t="t"/>
            <a:pathLst>
              <a:path extrusionOk="0" h="92" w="54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rect b="b" l="l" r="r" t="t"/>
            <a:pathLst>
              <a:path extrusionOk="0" h="79" w="68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rect b="b" l="l" r="r" t="t"/>
            <a:pathLst>
              <a:path extrusionOk="0" h="79" w="68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rect b="b" l="l" r="r" t="t"/>
            <a:pathLst>
              <a:path extrusionOk="0" h="43" w="19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rect b="b" l="l" r="r" t="t"/>
            <a:pathLst>
              <a:path extrusionOk="0" h="43" w="19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rect b="b" l="l" r="r" t="t"/>
            <a:pathLst>
              <a:path extrusionOk="0" h="312" w="253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rect b="b" l="l" r="r" t="t"/>
            <a:pathLst>
              <a:path extrusionOk="0" h="312" w="253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rect b="b" l="l" r="r" t="t"/>
            <a:pathLst>
              <a:path extrusionOk="0" h="2388280" w="1189711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rect b="b" l="l" r="r" t="t"/>
            <a:pathLst>
              <a:path extrusionOk="0" h="1584" w="755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rect b="b" l="l" r="r" t="t"/>
            <a:pathLst>
              <a:path extrusionOk="0" h="2370137" w="822325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rect b="b" l="l" r="r" t="t"/>
            <a:pathLst>
              <a:path extrusionOk="0" h="1584" w="518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rect b="b" l="l" r="r" t="t"/>
            <a:pathLst>
              <a:path extrusionOk="0" h="1505" w="1384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rect b="b" l="l" r="r" t="t"/>
            <a:pathLst>
              <a:path extrusionOk="0" h="1505" w="1384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rect b="b" l="l" r="r" t="t"/>
            <a:pathLst>
              <a:path extrusionOk="0" h="6" w="9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rect b="b" l="l" r="r" t="t"/>
            <a:pathLst>
              <a:path extrusionOk="0" h="6" w="9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rect b="b" l="l" r="r" t="t"/>
            <a:pathLst>
              <a:path extrusionOk="0" h="2" w="133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rect b="b" l="l" r="r" t="t"/>
            <a:pathLst>
              <a:path extrusionOk="0" h="2" w="133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rect b="b" l="l" r="r" t="t"/>
            <a:pathLst>
              <a:path extrusionOk="0" h="6" w="195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rect b="b" l="l" r="r" t="t"/>
            <a:pathLst>
              <a:path extrusionOk="0" h="6" w="195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rect b="b" l="l" r="r" t="t"/>
            <a:pathLst>
              <a:path extrusionOk="0" h="263" w="547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rect b="b" l="l" r="r" t="t"/>
            <a:pathLst>
              <a:path extrusionOk="0" h="263" w="547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rect b="b" l="l" r="r" t="t"/>
            <a:pathLst>
              <a:path extrusionOk="0" h="329" w="209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rect b="b" l="l" r="r" t="t"/>
            <a:pathLst>
              <a:path extrusionOk="0" h="329" w="209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rect b="b" l="l" r="r" t="t"/>
            <a:pathLst>
              <a:path extrusionOk="0" h="300" w="135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rect b="b" l="l" r="r" t="t"/>
            <a:pathLst>
              <a:path extrusionOk="0" h="300" w="135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rect b="b" l="l" r="r" t="t"/>
            <a:pathLst>
              <a:path extrusionOk="0" h="166" w="209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rect b="b" l="l" r="r" t="t"/>
            <a:pathLst>
              <a:path extrusionOk="0" h="166" w="209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rect b="b" l="l" r="r" t="t"/>
            <a:pathLst>
              <a:path extrusionOk="0" h="25" w="24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rect b="b" l="l" r="r" t="t"/>
            <a:pathLst>
              <a:path extrusionOk="0" h="25" w="24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rect b="b" l="l" r="r" t="t"/>
            <a:pathLst>
              <a:path extrusionOk="0" h="164" w="109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rect b="b" l="l" r="r" t="t"/>
            <a:pathLst>
              <a:path extrusionOk="0" h="164" w="109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rect b="b" l="l" r="r" t="t"/>
            <a:pathLst>
              <a:path extrusionOk="0" h="164" w="191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rect b="b" l="l" r="r" t="t"/>
            <a:pathLst>
              <a:path extrusionOk="0" h="164" w="191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rect b="b" l="l" r="r" t="t"/>
            <a:pathLst>
              <a:path extrusionOk="0" h="164" w="702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rect b="b" l="l" r="r" t="t"/>
            <a:pathLst>
              <a:path extrusionOk="0" h="164" w="702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rect b="b" l="l" r="r" t="t"/>
            <a:pathLst>
              <a:path extrusionOk="0" h="317" w="317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rect b="b" l="l" r="r" t="t"/>
            <a:pathLst>
              <a:path extrusionOk="0" h="317" w="317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rect b="b" l="l" r="r" t="t"/>
            <a:pathLst>
              <a:path extrusionOk="0" h="44" w="116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rect b="b" l="l" r="r" t="t"/>
            <a:pathLst>
              <a:path extrusionOk="0" h="44" w="116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rect b="b" l="l" r="r" t="t"/>
            <a:pathLst>
              <a:path extrusionOk="0" h="317" w="32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rect b="b" l="l" r="r" t="t"/>
            <a:pathLst>
              <a:path extrusionOk="0" h="317" w="32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rect b="b" l="l" r="r" t="t"/>
            <a:pathLst>
              <a:path extrusionOk="0" h="279" w="137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rect b="b" l="l" r="r" t="t"/>
            <a:pathLst>
              <a:path extrusionOk="0" h="279" w="137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rect b="b" l="l" r="r" t="t"/>
            <a:pathLst>
              <a:path extrusionOk="0" h="294" w="87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rect b="b" l="l" r="r" t="t"/>
            <a:pathLst>
              <a:path extrusionOk="0" h="294" w="87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rect b="b" l="l" r="r" t="t"/>
            <a:pathLst>
              <a:path extrusionOk="0" h="169" w="94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rect b="b" l="l" r="r" t="t"/>
            <a:pathLst>
              <a:path extrusionOk="0" h="169" w="94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rect b="b" l="l" r="r" t="t"/>
            <a:pathLst>
              <a:path extrusionOk="0" h="128" w="86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rect b="b" l="l" r="r" t="t"/>
            <a:pathLst>
              <a:path extrusionOk="0" h="128" w="86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rect b="b" l="l" r="r" t="t"/>
            <a:pathLst>
              <a:path extrusionOk="0" h="145" w="8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rect b="b" l="l" r="r" t="t"/>
            <a:pathLst>
              <a:path extrusionOk="0" h="145" w="8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rect b="b" l="l" r="r" t="t"/>
            <a:pathLst>
              <a:path extrusionOk="0" h="78" w="55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rect b="b" l="l" r="r" t="t"/>
            <a:pathLst>
              <a:path extrusionOk="0" h="78" w="55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rect b="b" l="l" r="r" t="t"/>
            <a:pathLst>
              <a:path extrusionOk="0" h="6" w="5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rect b="b" l="l" r="r" t="t"/>
            <a:pathLst>
              <a:path extrusionOk="0" h="6" w="5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rect b="b" l="l" r="r" t="t"/>
            <a:pathLst>
              <a:path extrusionOk="0" h="160" w="89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rect b="b" l="l" r="r" t="t"/>
            <a:pathLst>
              <a:path extrusionOk="0" h="160" w="89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rect b="b" l="l" r="r" t="t"/>
            <a:pathLst>
              <a:path extrusionOk="0" h="241" w="149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rect b="b" l="l" r="r" t="t"/>
            <a:pathLst>
              <a:path extrusionOk="0" h="241" w="149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rect b="b" l="l" r="r" t="t"/>
            <a:pathLst>
              <a:path extrusionOk="0" h="1" w="12000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rect b="b" l="l" r="r" t="t"/>
            <a:pathLst>
              <a:path extrusionOk="0" h="1" w="12000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rect b="b" l="l" r="r" t="t"/>
            <a:pathLst>
              <a:path extrusionOk="0" h="314" w="63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rect b="b" l="l" r="r" t="t"/>
            <a:pathLst>
              <a:path extrusionOk="0" h="314" w="63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rect b="b" l="l" r="r" t="t"/>
            <a:pathLst>
              <a:path extrusionOk="0" h="132" w="86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rect b="b" l="l" r="r" t="t"/>
            <a:pathLst>
              <a:path extrusionOk="0" h="132" w="86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rect b="b" l="l" r="r" t="t"/>
            <a:pathLst>
              <a:path extrusionOk="0" h="185" w="116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rect b="b" l="l" r="r" t="t"/>
            <a:pathLst>
              <a:path extrusionOk="0" h="185" w="116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rect b="b" l="l" r="r" t="t"/>
            <a:pathLst>
              <a:path extrusionOk="0" h="57" w="42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rect b="b" l="l" r="r" t="t"/>
            <a:pathLst>
              <a:path extrusionOk="0" h="57" w="42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rect b="b" l="l" r="r" t="t"/>
            <a:pathLst>
              <a:path extrusionOk="0" h="434" w="97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rect b="b" l="l" r="r" t="t"/>
            <a:pathLst>
              <a:path extrusionOk="0" h="434" w="97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rect b="b" l="l" r="r" t="t"/>
            <a:pathLst>
              <a:path extrusionOk="0" h="121" w="63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rect b="b" l="l" r="r" t="t"/>
            <a:pathLst>
              <a:path extrusionOk="0" h="121" w="63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rect b="b" l="l" r="r" t="t"/>
            <a:pathLst>
              <a:path extrusionOk="0" h="158" w="93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rect b="b" l="l" r="r" t="t"/>
            <a:pathLst>
              <a:path extrusionOk="0" h="158" w="93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rect b="b" l="l" r="r" t="t"/>
            <a:pathLst>
              <a:path extrusionOk="0" h="120" w="41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rect b="b" l="l" r="r" t="t"/>
            <a:pathLst>
              <a:path extrusionOk="0" h="120" w="41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rect b="b" l="l" r="r" t="t"/>
            <a:pathLst>
              <a:path extrusionOk="0" h="165" w="28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rect b="b" l="l" r="r" t="t"/>
            <a:pathLst>
              <a:path extrusionOk="0" h="165" w="28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rect b="b" l="l" r="r" t="t"/>
            <a:pathLst>
              <a:path extrusionOk="0" h="138" w="119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rect b="b" l="l" r="r" t="t"/>
            <a:pathLst>
              <a:path extrusionOk="0" h="138" w="119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rect b="b" l="l" r="r" t="t"/>
            <a:pathLst>
              <a:path extrusionOk="0" h="506" w="424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rect b="b" l="l" r="r" t="t"/>
            <a:pathLst>
              <a:path extrusionOk="0" h="506" w="424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rect b="b" l="l" r="r" t="t"/>
            <a:pathLst>
              <a:path extrusionOk="0" h="508" w="322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rect b="b" l="l" r="r" t="t"/>
            <a:pathLst>
              <a:path extrusionOk="0" h="508" w="322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rect b="b" l="l" r="r" t="t"/>
            <a:pathLst>
              <a:path extrusionOk="0" h="221" w="271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rect b="b" l="l" r="r" t="t"/>
            <a:pathLst>
              <a:path extrusionOk="0" h="221" w="271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rect b="b" l="l" r="r" t="t"/>
            <a:pathLst>
              <a:path extrusionOk="0" h="154" w="282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rect b="b" l="l" r="r" t="t"/>
            <a:pathLst>
              <a:path extrusionOk="0" h="154" w="282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rect b="b" l="l" r="r" t="t"/>
            <a:pathLst>
              <a:path extrusionOk="0" h="69" w="18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rect b="b" l="l" r="r" t="t"/>
            <a:pathLst>
              <a:path extrusionOk="0" h="69" w="18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rect b="b" l="l" r="r" t="t"/>
            <a:pathLst>
              <a:path extrusionOk="0" h="136" w="48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rect b="b" l="l" r="r" t="t"/>
            <a:pathLst>
              <a:path extrusionOk="0" h="136" w="48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rect b="b" l="l" r="r" t="t"/>
            <a:pathLst>
              <a:path extrusionOk="0" h="535" w="186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rect b="b" l="l" r="r" t="t"/>
            <a:pathLst>
              <a:path extrusionOk="0" h="535" w="186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rect b="b" l="l" r="r" t="t"/>
            <a:pathLst>
              <a:path extrusionOk="0" h="581" w="277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rect b="b" l="l" r="r" t="t"/>
            <a:pathLst>
              <a:path extrusionOk="0" h="581" w="277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rect b="b" l="l" r="r" t="t"/>
            <a:pathLst>
              <a:path extrusionOk="0" h="91" w="44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rect b="b" l="l" r="r" t="t"/>
            <a:pathLst>
              <a:path extrusionOk="0" h="91" w="44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rect b="b" l="l" r="r" t="t"/>
            <a:pathLst>
              <a:path extrusionOk="0" h="510" w="133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rect b="b" l="l" r="r" t="t"/>
            <a:pathLst>
              <a:path extrusionOk="0" h="510" w="133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rect b="b" l="l" r="r" t="t"/>
            <a:pathLst>
              <a:path extrusionOk="0" h="519" w="499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rect b="b" l="l" r="r" t="t"/>
            <a:pathLst>
              <a:path extrusionOk="0" h="519" w="499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rect b="b" l="l" r="r" t="t"/>
            <a:pathLst>
              <a:path extrusionOk="0" h="64" w="61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rect b="b" l="l" r="r" t="t"/>
            <a:pathLst>
              <a:path extrusionOk="0" h="64" w="61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rect b="b" l="l" r="r" t="t"/>
            <a:pathLst>
              <a:path extrusionOk="0" h="229" w="113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rect b="b" l="l" r="r" t="t"/>
            <a:pathLst>
              <a:path extrusionOk="0" h="229" w="113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rect b="b" l="l" r="r" t="t"/>
            <a:pathLst>
              <a:path extrusionOk="0" h="96" w="111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rect b="b" l="l" r="r" t="t"/>
            <a:pathLst>
              <a:path extrusionOk="0" h="96" w="111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rect b="b" l="l" r="r" t="t"/>
            <a:pathLst>
              <a:path extrusionOk="0" h="119" w="145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rect b="b" l="l" r="r" t="t"/>
            <a:pathLst>
              <a:path extrusionOk="0" h="119" w="145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rect b="b" l="l" r="r" t="t"/>
            <a:pathLst>
              <a:path extrusionOk="0" h="68" w="105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rect b="b" l="l" r="r" t="t"/>
            <a:pathLst>
              <a:path extrusionOk="0" h="68" w="105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rect b="b" l="l" r="r" t="t"/>
            <a:pathLst>
              <a:path extrusionOk="0" h="27" w="12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rect b="b" l="l" r="r" t="t"/>
            <a:pathLst>
              <a:path extrusionOk="0" h="27" w="12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rect b="b" l="l" r="r" t="t"/>
            <a:pathLst>
              <a:path extrusionOk="0" h="3" w="17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rect b="b" l="l" r="r" t="t"/>
            <a:pathLst>
              <a:path extrusionOk="0" h="3" w="17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rect b="b" l="l" r="r" t="t"/>
            <a:pathLst>
              <a:path extrusionOk="0" h="50" w="143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rect b="b" l="l" r="r" t="t"/>
            <a:pathLst>
              <a:path extrusionOk="0" h="50" w="143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rect b="b" l="l" r="r" t="t"/>
            <a:pathLst>
              <a:path extrusionOk="0" h="8" w="14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rect b="b" l="l" r="r" t="t"/>
            <a:pathLst>
              <a:path extrusionOk="0" h="8" w="14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rect b="b" l="l" r="r" t="t"/>
            <a:pathLst>
              <a:path extrusionOk="0" h="2" w="3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rect b="b" l="l" r="r" t="t"/>
            <a:pathLst>
              <a:path extrusionOk="0" h="2" w="3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rect b="b" l="l" r="r" t="t"/>
            <a:pathLst>
              <a:path extrusionOk="0" h="10" w="46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rect b="b" l="l" r="r" t="t"/>
            <a:pathLst>
              <a:path extrusionOk="0" h="10" w="46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rect b="b" l="l" r="r" t="t"/>
            <a:pathLst>
              <a:path extrusionOk="0" h="68" w="113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rect b="b" l="l" r="r" t="t"/>
            <a:pathLst>
              <a:path extrusionOk="0" h="68" w="113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rect b="b" l="l" r="r" t="t"/>
            <a:pathLst>
              <a:path extrusionOk="0" h="119" w="88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rect b="b" l="l" r="r" t="t"/>
            <a:pathLst>
              <a:path extrusionOk="0" h="119" w="88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rect b="b" l="l" r="r" t="t"/>
            <a:pathLst>
              <a:path extrusionOk="0" h="42" w="54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rect b="b" l="l" r="r" t="t"/>
            <a:pathLst>
              <a:path extrusionOk="0" h="42" w="54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rect b="b" l="l" r="r" t="t"/>
            <a:pathLst>
              <a:path extrusionOk="0" h="29" w="53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rect b="b" l="l" r="r" t="t"/>
            <a:pathLst>
              <a:path extrusionOk="0" h="29" w="53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rect b="b" l="l" r="r" t="t"/>
            <a:pathLst>
              <a:path extrusionOk="0" h="56" w="73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rect b="b" l="l" r="r" t="t"/>
            <a:pathLst>
              <a:path extrusionOk="0" h="56" w="73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rect b="b" l="l" r="r" t="t"/>
            <a:pathLst>
              <a:path extrusionOk="0" h="162" w="265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rect b="b" l="l" r="r" t="t"/>
            <a:pathLst>
              <a:path extrusionOk="0" h="162" w="265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rect b="b" l="l" r="r" t="t"/>
            <a:pathLst>
              <a:path extrusionOk="0" h="83" w="64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rect b="b" l="l" r="r" t="t"/>
            <a:pathLst>
              <a:path extrusionOk="0" h="83" w="64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rect b="b" l="l" r="r" t="t"/>
            <a:pathLst>
              <a:path extrusionOk="0" h="80" w="76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rect b="b" l="l" r="r" t="t"/>
            <a:pathLst>
              <a:path extrusionOk="0" h="80" w="76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rect b="b" l="l" r="r" t="t"/>
            <a:pathLst>
              <a:path extrusionOk="0" h="49" w="4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rect b="b" l="l" r="r" t="t"/>
            <a:pathLst>
              <a:path extrusionOk="0" h="49" w="4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rect b="b" l="l" r="r" t="t"/>
            <a:pathLst>
              <a:path extrusionOk="0" h="141" w="173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rect b="b" l="l" r="r" t="t"/>
            <a:pathLst>
              <a:path extrusionOk="0" h="141" w="173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rect b="b" l="l" r="r" t="t"/>
            <a:pathLst>
              <a:path extrusionOk="0" h="292" w="68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rect b="b" l="l" r="r" t="t"/>
            <a:pathLst>
              <a:path extrusionOk="0" h="292" w="68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rect b="b" l="l" r="r" t="t"/>
            <a:pathLst>
              <a:path extrusionOk="0" h="334" w="28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rect b="b" l="l" r="r" t="t"/>
            <a:pathLst>
              <a:path extrusionOk="0" h="334" w="28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rect b="b" l="l" r="r" t="t"/>
            <a:pathLst>
              <a:path extrusionOk="0" h="121" w="153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rect b="b" l="l" r="r" t="t"/>
            <a:pathLst>
              <a:path extrusionOk="0" h="121" w="153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rect b="b" l="l" r="r" t="t"/>
            <a:pathLst>
              <a:path extrusionOk="0" h="131" w="3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rect b="b" l="l" r="r" t="t"/>
            <a:pathLst>
              <a:path extrusionOk="0" h="131" w="3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rect b="b" l="l" r="r" t="t"/>
            <a:pathLst>
              <a:path extrusionOk="0" h="112" w="79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rect b="b" l="l" r="r" t="t"/>
            <a:pathLst>
              <a:path extrusionOk="0" h="112" w="79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rect b="b" l="l" r="r" t="t"/>
            <a:pathLst>
              <a:path extrusionOk="0" h="11" w="8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rect b="b" l="l" r="r" t="t"/>
            <a:pathLst>
              <a:path extrusionOk="0" h="11" w="8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rect b="b" l="l" r="r" t="t"/>
            <a:pathLst>
              <a:path extrusionOk="0" h="3" w="6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rect b="b" l="l" r="r" t="t"/>
            <a:pathLst>
              <a:path extrusionOk="0" h="3" w="6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rect b="b" l="l" r="r" t="t"/>
            <a:pathLst>
              <a:path extrusionOk="0" h="3" w="3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rect b="b" l="l" r="r" t="t"/>
            <a:pathLst>
              <a:path extrusionOk="0" h="3" w="3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rect b="b" l="l" r="r" t="t"/>
            <a:pathLst>
              <a:path extrusionOk="0" h="3" w="6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rect b="b" l="l" r="r" t="t"/>
            <a:pathLst>
              <a:path extrusionOk="0" h="3" w="6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rect b="b" l="l" r="r" t="t"/>
            <a:pathLst>
              <a:path extrusionOk="0" h="40" w="113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rect b="b" l="l" r="r" t="t"/>
            <a:pathLst>
              <a:path extrusionOk="0" h="40" w="113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rect b="b" l="l" r="r" t="t"/>
            <a:pathLst>
              <a:path extrusionOk="0" h="3" w="15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rect b="b" l="l" r="r" t="t"/>
            <a:pathLst>
              <a:path extrusionOk="0" h="3" w="15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rect b="b" l="l" r="r" t="t"/>
            <a:pathLst>
              <a:path extrusionOk="0" h="273" w="134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rect b="b" l="l" r="r" t="t"/>
            <a:pathLst>
              <a:path extrusionOk="0" h="273" w="134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rect b="b" l="l" r="r" t="t"/>
            <a:pathLst>
              <a:path extrusionOk="0" h="249" w="20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rect b="b" l="l" r="r" t="t"/>
            <a:pathLst>
              <a:path extrusionOk="0" h="249" w="20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rect b="b" l="l" r="r" t="t"/>
            <a:pathLst>
              <a:path extrusionOk="0" h="184" w="311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rect b="b" l="l" r="r" t="t"/>
            <a:pathLst>
              <a:path extrusionOk="0" h="184" w="311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rect b="b" l="l" r="r" t="t"/>
            <a:pathLst>
              <a:path extrusionOk="0" h="502" w="503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rect b="b" l="l" r="r" t="t"/>
            <a:pathLst>
              <a:path extrusionOk="0" h="502" w="503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rect b="b" l="l" r="r" t="t"/>
            <a:pathLst>
              <a:path extrusionOk="0" h="65" w="74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rect b="b" l="l" r="r" t="t"/>
            <a:pathLst>
              <a:path extrusionOk="0" h="65" w="74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rect b="b" l="l" r="r" t="t"/>
            <a:pathLst>
              <a:path extrusionOk="0" h="437" w="495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rect b="b" l="l" r="r" t="t"/>
            <a:pathLst>
              <a:path extrusionOk="0" h="437" w="495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rect b="b" l="l" r="r" t="t"/>
            <a:pathLst>
              <a:path extrusionOk="0" h="133" w="78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rect b="b" l="l" r="r" t="t"/>
            <a:pathLst>
              <a:path extrusionOk="0" h="133" w="78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rect b="b" l="l" r="r" t="t"/>
            <a:pathLst>
              <a:path extrusionOk="0" h="56" w="15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rect b="b" l="l" r="r" t="t"/>
            <a:pathLst>
              <a:path extrusionOk="0" h="56" w="15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rect b="b" l="l" r="r" t="t"/>
            <a:pathLst>
              <a:path extrusionOk="0" h="335" w="374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rect b="b" l="l" r="r" t="t"/>
            <a:pathLst>
              <a:path extrusionOk="0" h="335" w="374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rect b="b" l="l" r="r" t="t"/>
            <a:pathLst>
              <a:path extrusionOk="0" h="91" w="64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rect b="b" l="l" r="r" t="t"/>
            <a:pathLst>
              <a:path extrusionOk="0" h="91" w="64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rect b="b" l="l" r="r" t="t"/>
            <a:pathLst>
              <a:path extrusionOk="0" h="147" w="16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rect b="b" l="l" r="r" t="t"/>
            <a:pathLst>
              <a:path extrusionOk="0" h="147" w="16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rect b="b" l="l" r="r" t="t"/>
            <a:pathLst>
              <a:path extrusionOk="0" h="214" w="341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rect b="b" l="l" r="r" t="t"/>
            <a:pathLst>
              <a:path extrusionOk="0" h="214" w="341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rect b="b" l="l" r="r" t="t"/>
            <a:pathLst>
              <a:path extrusionOk="0" h="286" w="291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rect b="b" l="l" r="r" t="t"/>
            <a:pathLst>
              <a:path extrusionOk="0" h="286" w="291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rect b="b" l="l" r="r" t="t"/>
            <a:pathLst>
              <a:path extrusionOk="0" h="59" w="3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rect b="b" l="l" r="r" t="t"/>
            <a:pathLst>
              <a:path extrusionOk="0" h="59" w="3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rect b="b" l="l" r="r" t="t"/>
            <a:pathLst>
              <a:path extrusionOk="0" h="502" w="498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rect b="b" l="l" r="r" t="t"/>
            <a:pathLst>
              <a:path extrusionOk="0" h="502" w="498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rect b="b" l="l" r="r" t="t"/>
            <a:pathLst>
              <a:path extrusionOk="0" h="175" w="313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rect b="b" l="l" r="r" t="t"/>
            <a:pathLst>
              <a:path extrusionOk="0" h="175" w="313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rect b="b" l="l" r="r" t="t"/>
            <a:pathLst>
              <a:path extrusionOk="0" h="136" w="23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rect b="b" l="l" r="r" t="t"/>
            <a:pathLst>
              <a:path extrusionOk="0" h="136" w="23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rect b="b" l="l" r="r" t="t"/>
            <a:pathLst>
              <a:path extrusionOk="0" h="153" w="133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rect b="b" l="l" r="r" t="t"/>
            <a:pathLst>
              <a:path extrusionOk="0" h="153" w="133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rect b="b" l="l" r="r" t="t"/>
            <a:pathLst>
              <a:path extrusionOk="0" h="6" w="9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rect b="b" l="l" r="r" t="t"/>
            <a:pathLst>
              <a:path extrusionOk="0" h="6" w="9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rect b="b" l="l" r="r" t="t"/>
            <a:pathLst>
              <a:path extrusionOk="0" h="50" w="146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rect b="b" l="l" r="r" t="t"/>
            <a:pathLst>
              <a:path extrusionOk="0" h="50" w="146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rect b="b" l="l" r="r" t="t"/>
            <a:pathLst>
              <a:path extrusionOk="0" h="11" w="24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rect b="b" l="l" r="r" t="t"/>
            <a:pathLst>
              <a:path extrusionOk="0" h="11" w="24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rect b="b" l="l" r="r" t="t"/>
            <a:pathLst>
              <a:path extrusionOk="0" h="6" w="26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rect b="b" l="l" r="r" t="t"/>
            <a:pathLst>
              <a:path extrusionOk="0" h="6" w="26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rect b="b" l="l" r="r" t="t"/>
            <a:pathLst>
              <a:path extrusionOk="0" h="99" w="213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rect b="b" l="l" r="r" t="t"/>
            <a:pathLst>
              <a:path extrusionOk="0" h="99" w="213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rect b="b" l="l" r="r" t="t"/>
            <a:pathLst>
              <a:path extrusionOk="0" h="28" w="123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rect b="b" l="l" r="r" t="t"/>
            <a:pathLst>
              <a:path extrusionOk="0" h="28" w="123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rect b="b" l="l" r="r" t="t"/>
            <a:pathLst>
              <a:path extrusionOk="0" h="46" w="35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rect b="b" l="l" r="r" t="t"/>
            <a:pathLst>
              <a:path extrusionOk="0" h="46" w="35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rect b="b" l="l" r="r" t="t"/>
            <a:pathLst>
              <a:path extrusionOk="0" h="99" w="121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rect b="b" l="l" r="r" t="t"/>
            <a:pathLst>
              <a:path extrusionOk="0" h="99" w="121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rect b="b" l="l" r="r" t="t"/>
            <a:pathLst>
              <a:path extrusionOk="0" h="34" w="11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rect b="b" l="l" r="r" t="t"/>
            <a:pathLst>
              <a:path extrusionOk="0" h="34" w="11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rect b="b" l="l" r="r" t="t"/>
            <a:pathLst>
              <a:path extrusionOk="0" h="3" w="8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rect b="b" l="l" r="r" t="t"/>
            <a:pathLst>
              <a:path extrusionOk="0" h="3" w="8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rect b="b" l="l" r="r" t="t"/>
            <a:pathLst>
              <a:path extrusionOk="0" h="3" w="4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rect b="b" l="l" r="r" t="t"/>
            <a:pathLst>
              <a:path extrusionOk="0" h="3" w="4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rect b="b" l="l" r="r" t="t"/>
            <a:pathLst>
              <a:path extrusionOk="0" h="3" w="15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rect b="b" l="l" r="r" t="t"/>
            <a:pathLst>
              <a:path extrusionOk="0" h="3" w="15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rect b="b" l="l" r="r" t="t"/>
            <a:pathLst>
              <a:path extrusionOk="0" h="163" w="163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rect b="b" l="l" r="r" t="t"/>
            <a:pathLst>
              <a:path extrusionOk="0" h="163" w="163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rect b="b" l="l" r="r" t="t"/>
            <a:pathLst>
              <a:path extrusionOk="0" h="101" w="114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rect b="b" l="l" r="r" t="t"/>
            <a:pathLst>
              <a:path extrusionOk="0" h="101" w="114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rect b="b" l="l" r="r" t="t"/>
            <a:pathLst>
              <a:path extrusionOk="0" h="148" w="281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rect b="b" l="l" r="r" t="t"/>
            <a:pathLst>
              <a:path extrusionOk="0" h="148" w="281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rect b="b" l="l" r="r" t="t"/>
            <a:pathLst>
              <a:path extrusionOk="0" h="97" w="161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rect b="b" l="l" r="r" t="t"/>
            <a:pathLst>
              <a:path extrusionOk="0" h="97" w="161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rect b="b" l="l" r="r" t="t"/>
            <a:pathLst>
              <a:path extrusionOk="0" h="278" w="222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rect b="b" l="l" r="r" t="t"/>
            <a:pathLst>
              <a:path extrusionOk="0" h="278" w="222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仅标题页" type="titleOnly">
  <p:cSld name="TITLE_ONLY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2" name="Google Shape;922;p5"/>
          <p:cNvSpPr txBox="1"/>
          <p:nvPr>
            <p:ph idx="10" type="dt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3" name="Google Shape;923;p5"/>
          <p:cNvSpPr txBox="1"/>
          <p:nvPr>
            <p:ph idx="11" type="ftr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4" name="Google Shape;924;p5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末尾幻灯片" showMasterSp="0">
  <p:cSld name="末尾幻灯片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rect b="b" l="l" r="r" t="t"/>
            <a:pathLst>
              <a:path extrusionOk="0" h="267" w="221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rect b="b" l="l" r="r" t="t"/>
            <a:pathLst>
              <a:path extrusionOk="0" h="267" w="221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rect b="b" l="l" r="r" t="t"/>
            <a:pathLst>
              <a:path extrusionOk="0" h="343" w="39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rect b="b" l="l" r="r" t="t"/>
            <a:pathLst>
              <a:path extrusionOk="0" h="343" w="39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rect b="b" l="l" r="r" t="t"/>
            <a:pathLst>
              <a:path extrusionOk="0" h="342" w="39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rect b="b" l="l" r="r" t="t"/>
            <a:pathLst>
              <a:path extrusionOk="0" h="342" w="39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rect b="b" l="l" r="r" t="t"/>
            <a:pathLst>
              <a:path extrusionOk="0" h="350" w="391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rect b="b" l="l" r="r" t="t"/>
            <a:pathLst>
              <a:path extrusionOk="0" h="350" w="391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rect b="b" l="l" r="r" t="t"/>
            <a:pathLst>
              <a:path extrusionOk="0" h="351" w="189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rect b="b" l="l" r="r" t="t"/>
            <a:pathLst>
              <a:path extrusionOk="0" h="351" w="189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rect b="b" l="l" r="r" t="t"/>
            <a:pathLst>
              <a:path extrusionOk="0" h="175" w="379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rect b="b" l="l" r="r" t="t"/>
            <a:pathLst>
              <a:path extrusionOk="0" h="175" w="379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rect b="b" l="l" r="r" t="t"/>
            <a:pathLst>
              <a:path extrusionOk="0" h="300" w="395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rect b="b" l="l" r="r" t="t"/>
            <a:pathLst>
              <a:path extrusionOk="0" h="300" w="395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rect b="b" l="l" r="r" t="t"/>
            <a:pathLst>
              <a:path extrusionOk="0" h="299" w="397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rect b="b" l="l" r="r" t="t"/>
            <a:pathLst>
              <a:path extrusionOk="0" h="299" w="397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rect b="b" l="l" r="r" t="t"/>
            <a:pathLst>
              <a:path extrusionOk="0" h="326" w="406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rect b="b" l="l" r="r" t="t"/>
            <a:pathLst>
              <a:path extrusionOk="0" h="326" w="406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rect b="b" l="l" r="r" t="t"/>
            <a:pathLst>
              <a:path extrusionOk="0" h="1087" w="1587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rect b="b" l="l" r="r" t="t"/>
            <a:pathLst>
              <a:path extrusionOk="0" h="1087" w="1587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rect b="b" l="l" r="r" t="t"/>
            <a:pathLst>
              <a:path extrusionOk="0" h="222" w="346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rect b="b" l="l" r="r" t="t"/>
            <a:pathLst>
              <a:path extrusionOk="0" h="222" w="346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rect b="b" l="l" r="r" t="t"/>
            <a:pathLst>
              <a:path extrusionOk="0" h="221" w="346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rect b="b" l="l" r="r" t="t"/>
            <a:pathLst>
              <a:path extrusionOk="0" h="221" w="346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rect b="b" l="l" r="r" t="t"/>
            <a:pathLst>
              <a:path extrusionOk="0" h="400" w="31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rect b="b" l="l" r="r" t="t"/>
            <a:pathLst>
              <a:path extrusionOk="0" h="400" w="31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rect b="b" l="l" r="r" t="t"/>
            <a:pathLst>
              <a:path extrusionOk="0" h="401" w="311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rect b="b" l="l" r="r" t="t"/>
            <a:pathLst>
              <a:path extrusionOk="0" h="401" w="311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rect b="b" l="l" r="r" t="t"/>
            <a:pathLst>
              <a:path extrusionOk="0" h="1076" w="768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rect b="b" l="l" r="r" t="t"/>
            <a:pathLst>
              <a:path extrusionOk="0" h="1076" w="768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rect b="b" l="l" r="r" t="t"/>
            <a:pathLst>
              <a:path extrusionOk="0" h="735" w="822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rect b="b" l="l" r="r" t="t"/>
            <a:pathLst>
              <a:path extrusionOk="0" h="735" w="822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rect b="b" l="l" r="r" t="t"/>
            <a:pathLst>
              <a:path extrusionOk="0" h="449" w="313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rect b="b" l="l" r="r" t="t"/>
            <a:pathLst>
              <a:path extrusionOk="0" h="449" w="313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rect b="b" l="l" r="r" t="t"/>
            <a:pathLst>
              <a:path extrusionOk="0" h="1550" w="443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rect b="b" l="l" r="r" t="t"/>
            <a:pathLst>
              <a:path extrusionOk="0" h="1550" w="443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rect b="b" l="l" r="r" t="t"/>
            <a:pathLst>
              <a:path extrusionOk="0" h="70" w="159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rect b="b" l="l" r="r" t="t"/>
            <a:pathLst>
              <a:path extrusionOk="0" h="70" w="159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rect b="b" l="l" r="r" t="t"/>
            <a:pathLst>
              <a:path extrusionOk="0" h="564" w="722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rect b="b" l="l" r="r" t="t"/>
            <a:pathLst>
              <a:path extrusionOk="0" h="564" w="722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rect b="b" l="l" r="r" t="t"/>
            <a:pathLst>
              <a:path extrusionOk="0" h="163" w="93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rect b="b" l="l" r="r" t="t"/>
            <a:pathLst>
              <a:path extrusionOk="0" h="163" w="93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rect b="b" l="l" r="r" t="t"/>
            <a:pathLst>
              <a:path extrusionOk="0" h="1534" w="39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rect b="b" l="l" r="r" t="t"/>
            <a:pathLst>
              <a:path extrusionOk="0" h="1534" w="39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rect b="b" l="l" r="r" t="t"/>
            <a:pathLst>
              <a:path extrusionOk="0" h="564" w="689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rect b="b" l="l" r="r" t="t"/>
            <a:pathLst>
              <a:path extrusionOk="0" h="564" w="689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rect b="b" l="l" r="r" t="t"/>
            <a:pathLst>
              <a:path extrusionOk="0" h="662" w="476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rect b="b" l="l" r="r" t="t"/>
            <a:pathLst>
              <a:path extrusionOk="0" h="662" w="476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rect b="b" l="l" r="r" t="t"/>
            <a:pathLst>
              <a:path extrusionOk="0" h="297" w="144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rect b="b" l="l" r="r" t="t"/>
            <a:pathLst>
              <a:path extrusionOk="0" h="297" w="144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rect b="b" l="l" r="r" t="t"/>
            <a:pathLst>
              <a:path extrusionOk="0" h="117" w="207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rect b="b" l="l" r="r" t="t"/>
            <a:pathLst>
              <a:path extrusionOk="0" h="117" w="207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rect b="b" l="l" r="r" t="t"/>
            <a:pathLst>
              <a:path extrusionOk="0" h="202" w="345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rect b="b" l="l" r="r" t="t"/>
            <a:pathLst>
              <a:path extrusionOk="0" h="202" w="345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rect b="b" l="l" r="r" t="t"/>
            <a:pathLst>
              <a:path extrusionOk="0" h="218" w="10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rect b="b" l="l" r="r" t="t"/>
            <a:pathLst>
              <a:path extrusionOk="0" h="218" w="10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rect b="b" l="l" r="r" t="t"/>
            <a:pathLst>
              <a:path extrusionOk="0" h="26" w="34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rect b="b" l="l" r="r" t="t"/>
            <a:pathLst>
              <a:path extrusionOk="0" h="26" w="34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rect b="b" l="l" r="r" t="t"/>
            <a:pathLst>
              <a:path extrusionOk="0" h="38" w="78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rect b="b" l="l" r="r" t="t"/>
            <a:pathLst>
              <a:path extrusionOk="0" h="38" w="78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rect b="b" l="l" r="r" t="t"/>
            <a:pathLst>
              <a:path extrusionOk="0" h="169" w="294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rect b="b" l="l" r="r" t="t"/>
            <a:pathLst>
              <a:path extrusionOk="0" h="169" w="294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rect b="b" l="l" r="r" t="t"/>
            <a:pathLst>
              <a:path extrusionOk="0" h="117" w="263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rect b="b" l="l" r="r" t="t"/>
            <a:pathLst>
              <a:path extrusionOk="0" h="117" w="263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rect b="b" l="l" r="r" t="t"/>
            <a:pathLst>
              <a:path extrusionOk="0" h="79" w="119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rect b="b" l="l" r="r" t="t"/>
            <a:pathLst>
              <a:path extrusionOk="0" h="79" w="119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rect b="b" l="l" r="r" t="t"/>
            <a:pathLst>
              <a:path extrusionOk="0" h="50" w="47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rect b="b" l="l" r="r" t="t"/>
            <a:pathLst>
              <a:path extrusionOk="0" h="50" w="47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rect b="b" l="l" r="r" t="t"/>
            <a:pathLst>
              <a:path extrusionOk="0" h="60" w="75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rect b="b" l="l" r="r" t="t"/>
            <a:pathLst>
              <a:path extrusionOk="0" h="60" w="75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rect b="b" l="l" r="r" t="t"/>
            <a:pathLst>
              <a:path extrusionOk="0" h="32" w="58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rect b="b" l="l" r="r" t="t"/>
            <a:pathLst>
              <a:path extrusionOk="0" h="32" w="58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rect b="b" l="l" r="r" t="t"/>
            <a:pathLst>
              <a:path extrusionOk="0" h="54" w="116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rect b="b" l="l" r="r" t="t"/>
            <a:pathLst>
              <a:path extrusionOk="0" h="54" w="116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rect b="b" l="l" r="r" t="t"/>
            <a:pathLst>
              <a:path extrusionOk="0" h="121" w="119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rect b="b" l="l" r="r" t="t"/>
            <a:pathLst>
              <a:path extrusionOk="0" h="121" w="119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rect b="b" l="l" r="r" t="t"/>
            <a:pathLst>
              <a:path extrusionOk="0" h="55" w="65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rect b="b" l="l" r="r" t="t"/>
            <a:pathLst>
              <a:path extrusionOk="0" h="55" w="65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rect b="b" l="l" r="r" t="t"/>
            <a:pathLst>
              <a:path extrusionOk="0" h="207" w="247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rect b="b" l="l" r="r" t="t"/>
            <a:pathLst>
              <a:path extrusionOk="0" h="207" w="247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rect b="b" l="l" r="r" t="t"/>
            <a:pathLst>
              <a:path extrusionOk="0" h="83" w="179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rect b="b" l="l" r="r" t="t"/>
            <a:pathLst>
              <a:path extrusionOk="0" h="83" w="179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rect b="b" l="l" r="r" t="t"/>
            <a:pathLst>
              <a:path extrusionOk="0" h="124" w="106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rect b="b" l="l" r="r" t="t"/>
            <a:pathLst>
              <a:path extrusionOk="0" h="124" w="106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rect b="b" l="l" r="r" t="t"/>
            <a:pathLst>
              <a:path extrusionOk="0" h="268" w="209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rect b="b" l="l" r="r" t="t"/>
            <a:pathLst>
              <a:path extrusionOk="0" h="268" w="209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rect b="b" l="l" r="r" t="t"/>
            <a:pathLst>
              <a:path extrusionOk="0" h="844" w="1013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rect b="b" l="l" r="r" t="t"/>
            <a:pathLst>
              <a:path extrusionOk="0" h="844" w="1013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rect b="b" l="l" r="r" t="t"/>
            <a:pathLst>
              <a:path extrusionOk="0" h="904" w="733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rect b="b" l="l" r="r" t="t"/>
            <a:pathLst>
              <a:path extrusionOk="0" h="904" w="733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rect b="b" l="l" r="r" t="t"/>
            <a:pathLst>
              <a:path extrusionOk="0" h="113" w="119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rect b="b" l="l" r="r" t="t"/>
            <a:pathLst>
              <a:path extrusionOk="0" h="113" w="119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rect b="b" l="l" r="r" t="t"/>
            <a:pathLst>
              <a:path extrusionOk="0" h="795" w="393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rect b="b" l="l" r="r" t="t"/>
            <a:pathLst>
              <a:path extrusionOk="0" h="795" w="393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rect b="b" l="l" r="r" t="t"/>
            <a:pathLst>
              <a:path extrusionOk="0" h="75" w="86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rect b="b" l="l" r="r" t="t"/>
            <a:pathLst>
              <a:path extrusionOk="0" h="75" w="86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rect b="b" l="l" r="r" t="t"/>
            <a:pathLst>
              <a:path extrusionOk="0" h="448" w="41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rect b="b" l="l" r="r" t="t"/>
            <a:pathLst>
              <a:path extrusionOk="0" h="448" w="41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rect b="b" l="l" r="r" t="t"/>
            <a:pathLst>
              <a:path extrusionOk="0" h="448" w="79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rect b="b" l="l" r="r" t="t"/>
            <a:pathLst>
              <a:path extrusionOk="0" h="448" w="79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rect b="b" l="l" r="r" t="t"/>
            <a:pathLst>
              <a:path extrusionOk="0" h="92" w="54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rect b="b" l="l" r="r" t="t"/>
            <a:pathLst>
              <a:path extrusionOk="0" h="92" w="54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rect b="b" l="l" r="r" t="t"/>
            <a:pathLst>
              <a:path extrusionOk="0" h="79" w="68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rect b="b" l="l" r="r" t="t"/>
            <a:pathLst>
              <a:path extrusionOk="0" h="79" w="68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rect b="b" l="l" r="r" t="t"/>
            <a:pathLst>
              <a:path extrusionOk="0" h="43" w="19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rect b="b" l="l" r="r" t="t"/>
            <a:pathLst>
              <a:path extrusionOk="0" h="43" w="19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rect b="b" l="l" r="r" t="t"/>
            <a:pathLst>
              <a:path extrusionOk="0" h="312" w="253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rect b="b" l="l" r="r" t="t"/>
            <a:pathLst>
              <a:path extrusionOk="0" h="312" w="253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rect b="b" l="l" r="r" t="t"/>
            <a:pathLst>
              <a:path extrusionOk="0" h="2388280" w="1189711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rect b="b" l="l" r="r" t="t"/>
            <a:pathLst>
              <a:path extrusionOk="0" h="1584" w="755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rect b="b" l="l" r="r" t="t"/>
            <a:pathLst>
              <a:path extrusionOk="0" h="2370137" w="822325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rect b="b" l="l" r="r" t="t"/>
            <a:pathLst>
              <a:path extrusionOk="0" h="1584" w="518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rect b="b" l="l" r="r" t="t"/>
            <a:pathLst>
              <a:path extrusionOk="0" h="1505" w="1384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rect b="b" l="l" r="r" t="t"/>
            <a:pathLst>
              <a:path extrusionOk="0" h="1505" w="1384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rect b="b" l="l" r="r" t="t"/>
            <a:pathLst>
              <a:path extrusionOk="0" h="6" w="9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rect b="b" l="l" r="r" t="t"/>
            <a:pathLst>
              <a:path extrusionOk="0" h="6" w="9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rect b="b" l="l" r="r" t="t"/>
            <a:pathLst>
              <a:path extrusionOk="0" h="2" w="133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rect b="b" l="l" r="r" t="t"/>
            <a:pathLst>
              <a:path extrusionOk="0" h="2" w="133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rect b="b" l="l" r="r" t="t"/>
            <a:pathLst>
              <a:path extrusionOk="0" h="6" w="195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rect b="b" l="l" r="r" t="t"/>
            <a:pathLst>
              <a:path extrusionOk="0" h="6" w="195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rect b="b" l="l" r="r" t="t"/>
            <a:pathLst>
              <a:path extrusionOk="0" h="263" w="547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rect b="b" l="l" r="r" t="t"/>
            <a:pathLst>
              <a:path extrusionOk="0" h="263" w="547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rect b="b" l="l" r="r" t="t"/>
            <a:pathLst>
              <a:path extrusionOk="0" h="329" w="209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rect b="b" l="l" r="r" t="t"/>
            <a:pathLst>
              <a:path extrusionOk="0" h="329" w="209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rect b="b" l="l" r="r" t="t"/>
            <a:pathLst>
              <a:path extrusionOk="0" h="300" w="135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rect b="b" l="l" r="r" t="t"/>
            <a:pathLst>
              <a:path extrusionOk="0" h="300" w="135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rect b="b" l="l" r="r" t="t"/>
            <a:pathLst>
              <a:path extrusionOk="0" h="166" w="209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rect b="b" l="l" r="r" t="t"/>
            <a:pathLst>
              <a:path extrusionOk="0" h="166" w="209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rect b="b" l="l" r="r" t="t"/>
            <a:pathLst>
              <a:path extrusionOk="0" h="25" w="24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rect b="b" l="l" r="r" t="t"/>
            <a:pathLst>
              <a:path extrusionOk="0" h="25" w="24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rect b="b" l="l" r="r" t="t"/>
            <a:pathLst>
              <a:path extrusionOk="0" h="164" w="109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rect b="b" l="l" r="r" t="t"/>
            <a:pathLst>
              <a:path extrusionOk="0" h="164" w="109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rect b="b" l="l" r="r" t="t"/>
            <a:pathLst>
              <a:path extrusionOk="0" h="164" w="191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rect b="b" l="l" r="r" t="t"/>
            <a:pathLst>
              <a:path extrusionOk="0" h="164" w="191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rect b="b" l="l" r="r" t="t"/>
            <a:pathLst>
              <a:path extrusionOk="0" h="6" w="5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rect b="b" l="l" r="r" t="t"/>
            <a:pathLst>
              <a:path extrusionOk="0" h="164" w="702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rect b="b" l="l" r="r" t="t"/>
            <a:pathLst>
              <a:path extrusionOk="0" h="164" w="702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rect b="b" l="l" r="r" t="t"/>
            <a:pathLst>
              <a:path extrusionOk="0" h="164" w="492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rect b="b" l="l" r="r" t="t"/>
            <a:pathLst>
              <a:path extrusionOk="0" h="317" w="317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rect b="b" l="l" r="r" t="t"/>
            <a:pathLst>
              <a:path extrusionOk="0" h="317" w="317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rect b="b" l="l" r="r" t="t"/>
            <a:pathLst>
              <a:path extrusionOk="0" h="44" w="116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rect b="b" l="l" r="r" t="t"/>
            <a:pathLst>
              <a:path extrusionOk="0" h="44" w="116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rect b="b" l="l" r="r" t="t"/>
            <a:pathLst>
              <a:path extrusionOk="0" h="317" w="32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rect b="b" l="l" r="r" t="t"/>
            <a:pathLst>
              <a:path extrusionOk="0" h="317" w="32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rect b="b" l="l" r="r" t="t"/>
            <a:pathLst>
              <a:path extrusionOk="0" h="279" w="137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rect b="b" l="l" r="r" t="t"/>
            <a:pathLst>
              <a:path extrusionOk="0" h="279" w="137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rect b="b" l="l" r="r" t="t"/>
            <a:pathLst>
              <a:path extrusionOk="0" h="294" w="87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rect b="b" l="l" r="r" t="t"/>
            <a:pathLst>
              <a:path extrusionOk="0" h="294" w="87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rect b="b" l="l" r="r" t="t"/>
            <a:pathLst>
              <a:path extrusionOk="0" h="169" w="94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rect b="b" l="l" r="r" t="t"/>
            <a:pathLst>
              <a:path extrusionOk="0" h="169" w="94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rect b="b" l="l" r="r" t="t"/>
            <a:pathLst>
              <a:path extrusionOk="0" h="128" w="86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rect b="b" l="l" r="r" t="t"/>
            <a:pathLst>
              <a:path extrusionOk="0" h="128" w="86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rect b="b" l="l" r="r" t="t"/>
            <a:pathLst>
              <a:path extrusionOk="0" h="145" w="8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rect b="b" l="l" r="r" t="t"/>
            <a:pathLst>
              <a:path extrusionOk="0" h="145" w="8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rect b="b" l="l" r="r" t="t"/>
            <a:pathLst>
              <a:path extrusionOk="0" h="78" w="55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rect b="b" l="l" r="r" t="t"/>
            <a:pathLst>
              <a:path extrusionOk="0" h="78" w="55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rect b="b" l="l" r="r" t="t"/>
            <a:pathLst>
              <a:path extrusionOk="0" h="6" w="5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rect b="b" l="l" r="r" t="t"/>
            <a:pathLst>
              <a:path extrusionOk="0" h="6" w="5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rect b="b" l="l" r="r" t="t"/>
            <a:pathLst>
              <a:path extrusionOk="0" h="160" w="89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rect b="b" l="l" r="r" t="t"/>
            <a:pathLst>
              <a:path extrusionOk="0" h="160" w="89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rect b="b" l="l" r="r" t="t"/>
            <a:pathLst>
              <a:path extrusionOk="0" h="241" w="149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rect b="b" l="l" r="r" t="t"/>
            <a:pathLst>
              <a:path extrusionOk="0" h="241" w="149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rect b="b" l="l" r="r" t="t"/>
            <a:pathLst>
              <a:path extrusionOk="0" h="1" w="12000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rect b="b" l="l" r="r" t="t"/>
            <a:pathLst>
              <a:path extrusionOk="0" h="1" w="12000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rect b="b" l="l" r="r" t="t"/>
            <a:pathLst>
              <a:path extrusionOk="0" h="314" w="63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rect b="b" l="l" r="r" t="t"/>
            <a:pathLst>
              <a:path extrusionOk="0" h="314" w="63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rect b="b" l="l" r="r" t="t"/>
            <a:pathLst>
              <a:path extrusionOk="0" h="132" w="86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rect b="b" l="l" r="r" t="t"/>
            <a:pathLst>
              <a:path extrusionOk="0" h="132" w="86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rect b="b" l="l" r="r" t="t"/>
            <a:pathLst>
              <a:path extrusionOk="0" h="185" w="116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rect b="b" l="l" r="r" t="t"/>
            <a:pathLst>
              <a:path extrusionOk="0" h="185" w="116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rect b="b" l="l" r="r" t="t"/>
            <a:pathLst>
              <a:path extrusionOk="0" h="57" w="42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rect b="b" l="l" r="r" t="t"/>
            <a:pathLst>
              <a:path extrusionOk="0" h="57" w="42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rect b="b" l="l" r="r" t="t"/>
            <a:pathLst>
              <a:path extrusionOk="0" h="434" w="97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rect b="b" l="l" r="r" t="t"/>
            <a:pathLst>
              <a:path extrusionOk="0" h="434" w="97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rect b="b" l="l" r="r" t="t"/>
            <a:pathLst>
              <a:path extrusionOk="0" h="121" w="63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rect b="b" l="l" r="r" t="t"/>
            <a:pathLst>
              <a:path extrusionOk="0" h="121" w="63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rect b="b" l="l" r="r" t="t"/>
            <a:pathLst>
              <a:path extrusionOk="0" h="158" w="93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rect b="b" l="l" r="r" t="t"/>
            <a:pathLst>
              <a:path extrusionOk="0" h="158" w="93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rect b="b" l="l" r="r" t="t"/>
            <a:pathLst>
              <a:path extrusionOk="0" h="120" w="41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rect b="b" l="l" r="r" t="t"/>
            <a:pathLst>
              <a:path extrusionOk="0" h="120" w="41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rect b="b" l="l" r="r" t="t"/>
            <a:pathLst>
              <a:path extrusionOk="0" h="165" w="28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rect b="b" l="l" r="r" t="t"/>
            <a:pathLst>
              <a:path extrusionOk="0" h="165" w="28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rect b="b" l="l" r="r" t="t"/>
            <a:pathLst>
              <a:path extrusionOk="0" h="138" w="119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rect b="b" l="l" r="r" t="t"/>
            <a:pathLst>
              <a:path extrusionOk="0" h="138" w="119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rect b="b" l="l" r="r" t="t"/>
            <a:pathLst>
              <a:path extrusionOk="0" h="506" w="424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rect b="b" l="l" r="r" t="t"/>
            <a:pathLst>
              <a:path extrusionOk="0" h="506" w="424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rect b="b" l="l" r="r" t="t"/>
            <a:pathLst>
              <a:path extrusionOk="0" h="508" w="322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rect b="b" l="l" r="r" t="t"/>
            <a:pathLst>
              <a:path extrusionOk="0" h="508" w="322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rect b="b" l="l" r="r" t="t"/>
            <a:pathLst>
              <a:path extrusionOk="0" h="221" w="271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rect b="b" l="l" r="r" t="t"/>
            <a:pathLst>
              <a:path extrusionOk="0" h="221" w="271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rect b="b" l="l" r="r" t="t"/>
            <a:pathLst>
              <a:path extrusionOk="0" h="154" w="282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rect b="b" l="l" r="r" t="t"/>
            <a:pathLst>
              <a:path extrusionOk="0" h="154" w="282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rect b="b" l="l" r="r" t="t"/>
            <a:pathLst>
              <a:path extrusionOk="0" h="69" w="18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rect b="b" l="l" r="r" t="t"/>
            <a:pathLst>
              <a:path extrusionOk="0" h="69" w="18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rect b="b" l="l" r="r" t="t"/>
            <a:pathLst>
              <a:path extrusionOk="0" h="136" w="48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rect b="b" l="l" r="r" t="t"/>
            <a:pathLst>
              <a:path extrusionOk="0" h="136" w="48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rect b="b" l="l" r="r" t="t"/>
            <a:pathLst>
              <a:path extrusionOk="0" h="535" w="186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rect b="b" l="l" r="r" t="t"/>
            <a:pathLst>
              <a:path extrusionOk="0" h="535" w="186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rect b="b" l="l" r="r" t="t"/>
            <a:pathLst>
              <a:path extrusionOk="0" h="581" w="277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rect b="b" l="l" r="r" t="t"/>
            <a:pathLst>
              <a:path extrusionOk="0" h="581" w="277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rect b="b" l="l" r="r" t="t"/>
            <a:pathLst>
              <a:path extrusionOk="0" h="91" w="44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rect b="b" l="l" r="r" t="t"/>
            <a:pathLst>
              <a:path extrusionOk="0" h="91" w="44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rect b="b" l="l" r="r" t="t"/>
            <a:pathLst>
              <a:path extrusionOk="0" h="510" w="133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rect b="b" l="l" r="r" t="t"/>
            <a:pathLst>
              <a:path extrusionOk="0" h="510" w="133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rect b="b" l="l" r="r" t="t"/>
            <a:pathLst>
              <a:path extrusionOk="0" h="519" w="499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rect b="b" l="l" r="r" t="t"/>
            <a:pathLst>
              <a:path extrusionOk="0" h="519" w="499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rect b="b" l="l" r="r" t="t"/>
            <a:pathLst>
              <a:path extrusionOk="0" h="64" w="61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rect b="b" l="l" r="r" t="t"/>
            <a:pathLst>
              <a:path extrusionOk="0" h="64" w="61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rect b="b" l="l" r="r" t="t"/>
            <a:pathLst>
              <a:path extrusionOk="0" h="229" w="113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rect b="b" l="l" r="r" t="t"/>
            <a:pathLst>
              <a:path extrusionOk="0" h="229" w="113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rect b="b" l="l" r="r" t="t"/>
            <a:pathLst>
              <a:path extrusionOk="0" h="96" w="111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rect b="b" l="l" r="r" t="t"/>
            <a:pathLst>
              <a:path extrusionOk="0" h="96" w="111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rect b="b" l="l" r="r" t="t"/>
            <a:pathLst>
              <a:path extrusionOk="0" h="119" w="145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rect b="b" l="l" r="r" t="t"/>
            <a:pathLst>
              <a:path extrusionOk="0" h="119" w="145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rect b="b" l="l" r="r" t="t"/>
            <a:pathLst>
              <a:path extrusionOk="0" h="68" w="105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rect b="b" l="l" r="r" t="t"/>
            <a:pathLst>
              <a:path extrusionOk="0" h="68" w="105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rect b="b" l="l" r="r" t="t"/>
            <a:pathLst>
              <a:path extrusionOk="0" h="27" w="12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rect b="b" l="l" r="r" t="t"/>
            <a:pathLst>
              <a:path extrusionOk="0" h="27" w="12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rect b="b" l="l" r="r" t="t"/>
            <a:pathLst>
              <a:path extrusionOk="0" h="3" w="17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rect b="b" l="l" r="r" t="t"/>
            <a:pathLst>
              <a:path extrusionOk="0" h="3" w="17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rect b="b" l="l" r="r" t="t"/>
            <a:pathLst>
              <a:path extrusionOk="0" h="50" w="143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rect b="b" l="l" r="r" t="t"/>
            <a:pathLst>
              <a:path extrusionOk="0" h="50" w="143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rect b="b" l="l" r="r" t="t"/>
            <a:pathLst>
              <a:path extrusionOk="0" h="8" w="14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rect b="b" l="l" r="r" t="t"/>
            <a:pathLst>
              <a:path extrusionOk="0" h="8" w="14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rect b="b" l="l" r="r" t="t"/>
            <a:pathLst>
              <a:path extrusionOk="0" h="2" w="3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rect b="b" l="l" r="r" t="t"/>
            <a:pathLst>
              <a:path extrusionOk="0" h="2" w="3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rect b="b" l="l" r="r" t="t"/>
            <a:pathLst>
              <a:path extrusionOk="0" h="10" w="46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rect b="b" l="l" r="r" t="t"/>
            <a:pathLst>
              <a:path extrusionOk="0" h="10" w="46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rect b="b" l="l" r="r" t="t"/>
            <a:pathLst>
              <a:path extrusionOk="0" h="68" w="113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rect b="b" l="l" r="r" t="t"/>
            <a:pathLst>
              <a:path extrusionOk="0" h="68" w="113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rect b="b" l="l" r="r" t="t"/>
            <a:pathLst>
              <a:path extrusionOk="0" h="119" w="88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rect b="b" l="l" r="r" t="t"/>
            <a:pathLst>
              <a:path extrusionOk="0" h="119" w="88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rect b="b" l="l" r="r" t="t"/>
            <a:pathLst>
              <a:path extrusionOk="0" h="42" w="54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rect b="b" l="l" r="r" t="t"/>
            <a:pathLst>
              <a:path extrusionOk="0" h="42" w="54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rect b="b" l="l" r="r" t="t"/>
            <a:pathLst>
              <a:path extrusionOk="0" h="29" w="53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rect b="b" l="l" r="r" t="t"/>
            <a:pathLst>
              <a:path extrusionOk="0" h="29" w="53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rect b="b" l="l" r="r" t="t"/>
            <a:pathLst>
              <a:path extrusionOk="0" h="56" w="73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rect b="b" l="l" r="r" t="t"/>
            <a:pathLst>
              <a:path extrusionOk="0" h="56" w="73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rect b="b" l="l" r="r" t="t"/>
            <a:pathLst>
              <a:path extrusionOk="0" h="162" w="265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rect b="b" l="l" r="r" t="t"/>
            <a:pathLst>
              <a:path extrusionOk="0" h="162" w="265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rect b="b" l="l" r="r" t="t"/>
            <a:pathLst>
              <a:path extrusionOk="0" h="83" w="64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rect b="b" l="l" r="r" t="t"/>
            <a:pathLst>
              <a:path extrusionOk="0" h="83" w="64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rect b="b" l="l" r="r" t="t"/>
            <a:pathLst>
              <a:path extrusionOk="0" h="80" w="76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rect b="b" l="l" r="r" t="t"/>
            <a:pathLst>
              <a:path extrusionOk="0" h="80" w="76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rect b="b" l="l" r="r" t="t"/>
            <a:pathLst>
              <a:path extrusionOk="0" h="49" w="4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rect b="b" l="l" r="r" t="t"/>
            <a:pathLst>
              <a:path extrusionOk="0" h="49" w="4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rect b="b" l="l" r="r" t="t"/>
            <a:pathLst>
              <a:path extrusionOk="0" h="141" w="173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rect b="b" l="l" r="r" t="t"/>
            <a:pathLst>
              <a:path extrusionOk="0" h="141" w="173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rect b="b" l="l" r="r" t="t"/>
            <a:pathLst>
              <a:path extrusionOk="0" h="292" w="68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rect b="b" l="l" r="r" t="t"/>
            <a:pathLst>
              <a:path extrusionOk="0" h="292" w="68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rect b="b" l="l" r="r" t="t"/>
            <a:pathLst>
              <a:path extrusionOk="0" h="334" w="28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rect b="b" l="l" r="r" t="t"/>
            <a:pathLst>
              <a:path extrusionOk="0" h="334" w="28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rect b="b" l="l" r="r" t="t"/>
            <a:pathLst>
              <a:path extrusionOk="0" h="121" w="153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rect b="b" l="l" r="r" t="t"/>
            <a:pathLst>
              <a:path extrusionOk="0" h="121" w="153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rect b="b" l="l" r="r" t="t"/>
            <a:pathLst>
              <a:path extrusionOk="0" h="131" w="3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rect b="b" l="l" r="r" t="t"/>
            <a:pathLst>
              <a:path extrusionOk="0" h="131" w="3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rect b="b" l="l" r="r" t="t"/>
            <a:pathLst>
              <a:path extrusionOk="0" h="112" w="79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rect b="b" l="l" r="r" t="t"/>
            <a:pathLst>
              <a:path extrusionOk="0" h="112" w="79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rect b="b" l="l" r="r" t="t"/>
            <a:pathLst>
              <a:path extrusionOk="0" h="11" w="8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rect b="b" l="l" r="r" t="t"/>
            <a:pathLst>
              <a:path extrusionOk="0" h="11" w="8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rect b="b" l="l" r="r" t="t"/>
            <a:pathLst>
              <a:path extrusionOk="0" h="3" w="6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rect b="b" l="l" r="r" t="t"/>
            <a:pathLst>
              <a:path extrusionOk="0" h="3" w="6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rect b="b" l="l" r="r" t="t"/>
            <a:pathLst>
              <a:path extrusionOk="0" h="3" w="3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rect b="b" l="l" r="r" t="t"/>
            <a:pathLst>
              <a:path extrusionOk="0" h="3" w="3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rect b="b" l="l" r="r" t="t"/>
            <a:pathLst>
              <a:path extrusionOk="0" h="3" w="6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rect b="b" l="l" r="r" t="t"/>
            <a:pathLst>
              <a:path extrusionOk="0" h="3" w="6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rect b="b" l="l" r="r" t="t"/>
            <a:pathLst>
              <a:path extrusionOk="0" h="40" w="113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rect b="b" l="l" r="r" t="t"/>
            <a:pathLst>
              <a:path extrusionOk="0" h="40" w="113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rect b="b" l="l" r="r" t="t"/>
            <a:pathLst>
              <a:path extrusionOk="0" h="3" w="15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rect b="b" l="l" r="r" t="t"/>
            <a:pathLst>
              <a:path extrusionOk="0" h="3" w="15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rect b="b" l="l" r="r" t="t"/>
            <a:pathLst>
              <a:path extrusionOk="0" h="273" w="134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rect b="b" l="l" r="r" t="t"/>
            <a:pathLst>
              <a:path extrusionOk="0" h="273" w="134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rect b="b" l="l" r="r" t="t"/>
            <a:pathLst>
              <a:path extrusionOk="0" h="249" w="20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rect b="b" l="l" r="r" t="t"/>
            <a:pathLst>
              <a:path extrusionOk="0" h="249" w="20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rect b="b" l="l" r="r" t="t"/>
            <a:pathLst>
              <a:path extrusionOk="0" h="184" w="311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rect b="b" l="l" r="r" t="t"/>
            <a:pathLst>
              <a:path extrusionOk="0" h="184" w="311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rect b="b" l="l" r="r" t="t"/>
            <a:pathLst>
              <a:path extrusionOk="0" h="502" w="503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rect b="b" l="l" r="r" t="t"/>
            <a:pathLst>
              <a:path extrusionOk="0" h="502" w="503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rect b="b" l="l" r="r" t="t"/>
            <a:pathLst>
              <a:path extrusionOk="0" h="65" w="74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rect b="b" l="l" r="r" t="t"/>
            <a:pathLst>
              <a:path extrusionOk="0" h="65" w="74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rect b="b" l="l" r="r" t="t"/>
            <a:pathLst>
              <a:path extrusionOk="0" h="437" w="495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rect b="b" l="l" r="r" t="t"/>
            <a:pathLst>
              <a:path extrusionOk="0" h="437" w="495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rect b="b" l="l" r="r" t="t"/>
            <a:pathLst>
              <a:path extrusionOk="0" h="133" w="78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rect b="b" l="l" r="r" t="t"/>
            <a:pathLst>
              <a:path extrusionOk="0" h="133" w="78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rect b="b" l="l" r="r" t="t"/>
            <a:pathLst>
              <a:path extrusionOk="0" h="56" w="15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rect b="b" l="l" r="r" t="t"/>
            <a:pathLst>
              <a:path extrusionOk="0" h="56" w="15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rect b="b" l="l" r="r" t="t"/>
            <a:pathLst>
              <a:path extrusionOk="0" h="335" w="374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rect b="b" l="l" r="r" t="t"/>
            <a:pathLst>
              <a:path extrusionOk="0" h="335" w="374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rect b="b" l="l" r="r" t="t"/>
            <a:pathLst>
              <a:path extrusionOk="0" h="91" w="64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rect b="b" l="l" r="r" t="t"/>
            <a:pathLst>
              <a:path extrusionOk="0" h="91" w="64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rect b="b" l="l" r="r" t="t"/>
            <a:pathLst>
              <a:path extrusionOk="0" h="147" w="16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rect b="b" l="l" r="r" t="t"/>
            <a:pathLst>
              <a:path extrusionOk="0" h="147" w="16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rect b="b" l="l" r="r" t="t"/>
            <a:pathLst>
              <a:path extrusionOk="0" h="214" w="341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rect b="b" l="l" r="r" t="t"/>
            <a:pathLst>
              <a:path extrusionOk="0" h="214" w="341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rect b="b" l="l" r="r" t="t"/>
            <a:pathLst>
              <a:path extrusionOk="0" h="286" w="291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rect b="b" l="l" r="r" t="t"/>
            <a:pathLst>
              <a:path extrusionOk="0" h="286" w="291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rect b="b" l="l" r="r" t="t"/>
            <a:pathLst>
              <a:path extrusionOk="0" h="59" w="3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rect b="b" l="l" r="r" t="t"/>
            <a:pathLst>
              <a:path extrusionOk="0" h="59" w="3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rect b="b" l="l" r="r" t="t"/>
            <a:pathLst>
              <a:path extrusionOk="0" h="502" w="498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rect b="b" l="l" r="r" t="t"/>
            <a:pathLst>
              <a:path extrusionOk="0" h="502" w="498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rect b="b" l="l" r="r" t="t"/>
            <a:pathLst>
              <a:path extrusionOk="0" h="175" w="313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rect b="b" l="l" r="r" t="t"/>
            <a:pathLst>
              <a:path extrusionOk="0" h="175" w="313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rect b="b" l="l" r="r" t="t"/>
            <a:pathLst>
              <a:path extrusionOk="0" h="136" w="23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rect b="b" l="l" r="r" t="t"/>
            <a:pathLst>
              <a:path extrusionOk="0" h="136" w="23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rect b="b" l="l" r="r" t="t"/>
            <a:pathLst>
              <a:path extrusionOk="0" h="153" w="133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rect b="b" l="l" r="r" t="t"/>
            <a:pathLst>
              <a:path extrusionOk="0" h="153" w="133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rect b="b" l="l" r="r" t="t"/>
            <a:pathLst>
              <a:path extrusionOk="0" h="6" w="9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rect b="b" l="l" r="r" t="t"/>
            <a:pathLst>
              <a:path extrusionOk="0" h="6" w="9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rect b="b" l="l" r="r" t="t"/>
            <a:pathLst>
              <a:path extrusionOk="0" h="50" w="146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rect b="b" l="l" r="r" t="t"/>
            <a:pathLst>
              <a:path extrusionOk="0" h="50" w="146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rect b="b" l="l" r="r" t="t"/>
            <a:pathLst>
              <a:path extrusionOk="0" h="11" w="24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rect b="b" l="l" r="r" t="t"/>
            <a:pathLst>
              <a:path extrusionOk="0" h="11" w="24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rect b="b" l="l" r="r" t="t"/>
            <a:pathLst>
              <a:path extrusionOk="0" h="6" w="26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rect b="b" l="l" r="r" t="t"/>
            <a:pathLst>
              <a:path extrusionOk="0" h="6" w="26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rect b="b" l="l" r="r" t="t"/>
            <a:pathLst>
              <a:path extrusionOk="0" h="99" w="213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rect b="b" l="l" r="r" t="t"/>
            <a:pathLst>
              <a:path extrusionOk="0" h="99" w="213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rect b="b" l="l" r="r" t="t"/>
            <a:pathLst>
              <a:path extrusionOk="0" h="28" w="123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rect b="b" l="l" r="r" t="t"/>
            <a:pathLst>
              <a:path extrusionOk="0" h="28" w="123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rect b="b" l="l" r="r" t="t"/>
            <a:pathLst>
              <a:path extrusionOk="0" h="46" w="35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rect b="b" l="l" r="r" t="t"/>
            <a:pathLst>
              <a:path extrusionOk="0" h="46" w="35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rect b="b" l="l" r="r" t="t"/>
            <a:pathLst>
              <a:path extrusionOk="0" h="99" w="121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rect b="b" l="l" r="r" t="t"/>
            <a:pathLst>
              <a:path extrusionOk="0" h="99" w="121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rect b="b" l="l" r="r" t="t"/>
            <a:pathLst>
              <a:path extrusionOk="0" h="34" w="11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rect b="b" l="l" r="r" t="t"/>
            <a:pathLst>
              <a:path extrusionOk="0" h="34" w="11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rect b="b" l="l" r="r" t="t"/>
            <a:pathLst>
              <a:path extrusionOk="0" h="3" w="8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rect b="b" l="l" r="r" t="t"/>
            <a:pathLst>
              <a:path extrusionOk="0" h="3" w="8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rect b="b" l="l" r="r" t="t"/>
            <a:pathLst>
              <a:path extrusionOk="0" h="3" w="4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rect b="b" l="l" r="r" t="t"/>
            <a:pathLst>
              <a:path extrusionOk="0" h="3" w="4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rect b="b" l="l" r="r" t="t"/>
            <a:pathLst>
              <a:path extrusionOk="0" h="3" w="15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rect b="b" l="l" r="r" t="t"/>
            <a:pathLst>
              <a:path extrusionOk="0" h="3" w="15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rect b="b" l="l" r="r" t="t"/>
            <a:pathLst>
              <a:path extrusionOk="0" h="163" w="163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rect b="b" l="l" r="r" t="t"/>
            <a:pathLst>
              <a:path extrusionOk="0" h="163" w="163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rect b="b" l="l" r="r" t="t"/>
            <a:pathLst>
              <a:path extrusionOk="0" h="101" w="114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rect b="b" l="l" r="r" t="t"/>
            <a:pathLst>
              <a:path extrusionOk="0" h="101" w="114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rect b="b" l="l" r="r" t="t"/>
            <a:pathLst>
              <a:path extrusionOk="0" h="148" w="281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rect b="b" l="l" r="r" t="t"/>
            <a:pathLst>
              <a:path extrusionOk="0" h="148" w="281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rect b="b" l="l" r="r" t="t"/>
            <a:pathLst>
              <a:path extrusionOk="0" h="97" w="161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rect b="b" l="l" r="r" t="t"/>
            <a:pathLst>
              <a:path extrusionOk="0" h="97" w="161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rect b="b" l="l" r="r" t="t"/>
            <a:pathLst>
              <a:path extrusionOk="0" h="278" w="222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rect b="b" l="l" r="r" t="t"/>
            <a:pathLst>
              <a:path extrusionOk="0" h="278" w="222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/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3" name="Google Shape;1273;p6"/>
          <p:cNvSpPr txBox="1"/>
          <p:nvPr>
            <p:ph idx="1" type="body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4" name="Google Shape;1274;p6"/>
          <p:cNvSpPr txBox="1"/>
          <p:nvPr>
            <p:ph idx="2" type="body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标题和内容">
  <p:cSld name="标题和内容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/>
          <p:nvPr>
            <p:ph idx="10" type="dt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7" name="Google Shape;1277;p7"/>
          <p:cNvSpPr txBox="1"/>
          <p:nvPr>
            <p:ph idx="11" type="ftr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8" name="Google Shape;1278;p7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0" name="Google Shape;1280;p7"/>
          <p:cNvSpPr txBox="1"/>
          <p:nvPr>
            <p:ph idx="1" type="body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" name="Google Shape;13;p1"/>
          <p:cNvSpPr txBox="1"/>
          <p:nvPr>
            <p:ph idx="10" type="dt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1" type="ftr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39.png"/><Relationship Id="rId5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hyperlink" Target="https://antv.alipay.com/zh-cn/vis/blog/vis-introduce.html" TargetMode="External"/><Relationship Id="rId9" Type="http://schemas.openxmlformats.org/officeDocument/2006/relationships/hyperlink" Target="https://mp.weixin.qq.com/s?__biz=MzI2MjQ0NDQzOQ==&amp;mid=2247483742&amp;idx=1&amp;sn=4b07dee2b14fd547fda03fbecdd14701&amp;chksm=ea4a45a6dd3dccb06df1c0d63e2c7d1dd4bf665af6da40aeb5a9272aa17fc2a3251f0f79a3d0&amp;mpshare=1&amp;scene=1&amp;srcid=0607wkCTa104Bo3JJakXtPmV#rd" TargetMode="External"/><Relationship Id="rId5" Type="http://schemas.openxmlformats.org/officeDocument/2006/relationships/hyperlink" Target="https://mp.weixin.qq.com/s?__biz=MzUxOTE5MTY4MQ==&amp;mid=2247484022&amp;idx=1&amp;sn=112aaff32972bd01e67495b54d8586d9&amp;chksm=f9fc2f98ce8ba68ed9de2215c8ed67e28f087295fb8d76a16d4e9fd8e9d56693af1bc4aec676&amp;mpshare=1&amp;scene=1&amp;srcid=091407uSTcCSLnsYTAyWwPk3#rd" TargetMode="External"/><Relationship Id="rId6" Type="http://schemas.openxmlformats.org/officeDocument/2006/relationships/hyperlink" Target="https://datavizcatalogue.com/ZH/index.html" TargetMode="External"/><Relationship Id="rId7" Type="http://schemas.openxmlformats.org/officeDocument/2006/relationships/hyperlink" Target="https://datavizcatalogue.com/ZH/index.html" TargetMode="External"/><Relationship Id="rId8" Type="http://schemas.openxmlformats.org/officeDocument/2006/relationships/hyperlink" Target="https://mp.weixin.qq.com/s?__biz=MzI2MjQ0NDQzOQ==&amp;mid=2247483742&amp;idx=1&amp;sn=4b07dee2b14fd547fda03fbecdd14701&amp;chksm=ea4a45a6dd3dccb06df1c0d63e2c7d1dd4bf665af6da40aeb5a9272aa17fc2a3251f0f79a3d0&amp;mpshare=1&amp;scene=1&amp;srcid=0607wkCTa104Bo3JJakXtPmV#rd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timgsa.baidu.com/timg?image&amp;quality=80&amp;size=b9999_10000&amp;sec=1531900810310&amp;di=fc85cfc3ff111da0d180e6191ed32bf3&amp;imgtype=0&amp;src=http%3A%2F%2Fs9.rr.itc.cn%2Fr%2FwapChange%2F20173_29_5%2Fa131038584175898147.jpeg" id="1287" name="Google Shape;128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2630" y="648531"/>
            <a:ext cx="3526739" cy="141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zh-CN" sz="40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可视化</a:t>
            </a:r>
            <a:r>
              <a:rPr lang="zh-CN" sz="4000">
                <a:solidFill>
                  <a:srgbClr val="3F3F3F"/>
                </a:solidFill>
              </a:rPr>
              <a:t>与信息有效表达</a:t>
            </a:r>
            <a:endParaRPr b="0" i="0" sz="40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7"/>
          <p:cNvSpPr/>
          <p:nvPr/>
        </p:nvSpPr>
        <p:spPr>
          <a:xfrm>
            <a:off x="677863" y="5051426"/>
            <a:ext cx="2738438" cy="1803400"/>
          </a:xfrm>
          <a:custGeom>
            <a:rect b="b" l="l" r="r" t="t"/>
            <a:pathLst>
              <a:path extrusionOk="0" h="1136" w="1725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4" name="Google Shape;1374;p17"/>
          <p:cNvSpPr/>
          <p:nvPr/>
        </p:nvSpPr>
        <p:spPr>
          <a:xfrm>
            <a:off x="0" y="6351"/>
            <a:ext cx="3725863" cy="6848475"/>
          </a:xfrm>
          <a:custGeom>
            <a:rect b="b" l="l" r="r" t="t"/>
            <a:pathLst>
              <a:path extrusionOk="0" h="4314" w="2347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17"/>
          <p:cNvSpPr/>
          <p:nvPr/>
        </p:nvSpPr>
        <p:spPr>
          <a:xfrm>
            <a:off x="677863" y="5051426"/>
            <a:ext cx="1905000" cy="1803400"/>
          </a:xfrm>
          <a:custGeom>
            <a:rect b="b" l="l" r="r" t="t"/>
            <a:pathLst>
              <a:path extrusionOk="0" h="1136" w="120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6" name="Google Shape;1376;p17"/>
          <p:cNvSpPr txBox="1"/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2800">
                <a:solidFill>
                  <a:schemeClr val="lt1"/>
                </a:solidFill>
              </a:rPr>
              <a:t>课程中的案例</a:t>
            </a:r>
            <a:br>
              <a:rPr lang="zh-CN" sz="2800">
                <a:solidFill>
                  <a:schemeClr val="lt1"/>
                </a:solidFill>
              </a:rPr>
            </a:br>
            <a:r>
              <a:rPr lang="zh-CN" sz="2800">
                <a:solidFill>
                  <a:schemeClr val="lt1"/>
                </a:solidFill>
              </a:rPr>
              <a:t>课程中的案例</a:t>
            </a:r>
            <a:br>
              <a:rPr lang="zh-CN" sz="2800">
                <a:solidFill>
                  <a:schemeClr val="lt1"/>
                </a:solidFill>
              </a:rPr>
            </a:br>
            <a:r>
              <a:rPr lang="zh-CN" sz="2800">
                <a:solidFill>
                  <a:schemeClr val="dk1"/>
                </a:solidFill>
              </a:rPr>
              <a:t>有效地传递信息</a:t>
            </a:r>
            <a:endParaRPr b="1" i="0" sz="2800" u="none" cap="none" strike="noStrike">
              <a:solidFill>
                <a:schemeClr val="dk1"/>
              </a:solidFill>
            </a:endParaRPr>
          </a:p>
        </p:txBody>
      </p:sp>
      <p:sp>
        <p:nvSpPr>
          <p:cNvPr id="1377" name="Google Shape;1377;p17"/>
          <p:cNvSpPr txBox="1"/>
          <p:nvPr>
            <p:ph idx="1" type="body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 AN AUTHOR…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17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02</a:t>
            </a:r>
            <a:endParaRPr b="0" i="0" sz="6000" u="none" cap="none" strike="noStrik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79" name="Google Shape;137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8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三板斧选择</a:t>
            </a: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图表类型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6" name="Google Shape;13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7" name="Google Shape;1387;p18"/>
          <p:cNvGrpSpPr/>
          <p:nvPr/>
        </p:nvGrpSpPr>
        <p:grpSpPr>
          <a:xfrm>
            <a:off x="4428928" y="934943"/>
            <a:ext cx="3332604" cy="5418666"/>
            <a:chOff x="2397723" y="0"/>
            <a:chExt cx="3332604" cy="5418666"/>
          </a:xfrm>
        </p:grpSpPr>
        <p:sp>
          <p:nvSpPr>
            <p:cNvPr id="1388" name="Google Shape;1388;p18"/>
            <p:cNvSpPr/>
            <p:nvPr/>
          </p:nvSpPr>
          <p:spPr>
            <a:xfrm>
              <a:off x="3122127" y="0"/>
              <a:ext cx="2608200" cy="2608500"/>
            </a:xfrm>
            <a:custGeom>
              <a:rect b="b" l="l" r="r" t="t"/>
              <a:pathLst>
                <a:path extrusionOk="0" h="120000" w="12000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2962"/>
                    <a:pt x="29287" y="10511"/>
                    <a:pt x="56253" y="8547"/>
                  </a:cubicBezTo>
                  <a:cubicBezTo>
                    <a:pt x="83219" y="6584"/>
                    <a:pt x="107127" y="25773"/>
                    <a:pt x="111044" y="52526"/>
                  </a:cubicBezTo>
                  <a:cubicBezTo>
                    <a:pt x="114961" y="79279"/>
                    <a:pt x="97558" y="104517"/>
                    <a:pt x="71161" y="110367"/>
                  </a:cubicBezTo>
                  <a:lnTo>
                    <a:pt x="70592" y="118429"/>
                  </a:lnTo>
                  <a:lnTo>
                    <a:pt x="56830" y="104890"/>
                  </a:lnTo>
                  <a:lnTo>
                    <a:pt x="72705" y="88507"/>
                  </a:lnTo>
                  <a:lnTo>
                    <a:pt x="72145" y="96444"/>
                  </a:lnTo>
                  <a:cubicBezTo>
                    <a:pt x="90761" y="90239"/>
                    <a:pt x="101708" y="71000"/>
                    <a:pt x="97532" y="51825"/>
                  </a:cubicBezTo>
                  <a:cubicBezTo>
                    <a:pt x="93356" y="32650"/>
                    <a:pt x="75399" y="19706"/>
                    <a:pt x="55889" y="21806"/>
                  </a:cubicBezTo>
                  <a:cubicBezTo>
                    <a:pt x="36379" y="23906"/>
                    <a:pt x="21588" y="40376"/>
                    <a:pt x="21588" y="60000"/>
                  </a:cubicBezTo>
                  <a:close/>
                </a:path>
              </a:pathLst>
            </a:custGeom>
            <a:solidFill>
              <a:srgbClr val="FFC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8"/>
            <p:cNvSpPr/>
            <p:nvPr/>
          </p:nvSpPr>
          <p:spPr>
            <a:xfrm>
              <a:off x="3698614" y="941764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8"/>
            <p:cNvSpPr txBox="1"/>
            <p:nvPr/>
          </p:nvSpPr>
          <p:spPr>
            <a:xfrm>
              <a:off x="3698614" y="941764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zh-C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数据类型</a:t>
              </a:r>
              <a:endParaRPr/>
            </a:p>
          </p:txBody>
        </p:sp>
        <p:sp>
          <p:nvSpPr>
            <p:cNvPr id="1391" name="Google Shape;1391;p18"/>
            <p:cNvSpPr/>
            <p:nvPr/>
          </p:nvSpPr>
          <p:spPr>
            <a:xfrm>
              <a:off x="2397723" y="1498803"/>
              <a:ext cx="2608149" cy="2608546"/>
            </a:xfrm>
            <a:custGeom>
              <a:rect b="b" l="l" r="r" t="t"/>
              <a:pathLst>
                <a:path extrusionOk="0" h="120000" w="120000">
                  <a:moveTo>
                    <a:pt x="96481" y="23524"/>
                  </a:moveTo>
                  <a:lnTo>
                    <a:pt x="87165" y="32840"/>
                  </a:lnTo>
                  <a:cubicBezTo>
                    <a:pt x="75945" y="21617"/>
                    <a:pt x="58981" y="18448"/>
                    <a:pt x="44467" y="24866"/>
                  </a:cubicBezTo>
                  <a:cubicBezTo>
                    <a:pt x="29954" y="31283"/>
                    <a:pt x="20881" y="45964"/>
                    <a:pt x="21631" y="61816"/>
                  </a:cubicBezTo>
                  <a:cubicBezTo>
                    <a:pt x="22381" y="77668"/>
                    <a:pt x="32801" y="91427"/>
                    <a:pt x="47855" y="96445"/>
                  </a:cubicBezTo>
                  <a:lnTo>
                    <a:pt x="47294" y="88508"/>
                  </a:lnTo>
                  <a:lnTo>
                    <a:pt x="63170" y="104890"/>
                  </a:lnTo>
                  <a:lnTo>
                    <a:pt x="49407" y="118429"/>
                  </a:lnTo>
                  <a:lnTo>
                    <a:pt x="48838" y="110367"/>
                  </a:lnTo>
                  <a:lnTo>
                    <a:pt x="48838" y="110367"/>
                  </a:lnTo>
                  <a:cubicBezTo>
                    <a:pt x="27395" y="105615"/>
                    <a:pt x="11311" y="87806"/>
                    <a:pt x="8761" y="65990"/>
                  </a:cubicBezTo>
                  <a:cubicBezTo>
                    <a:pt x="6211" y="44174"/>
                    <a:pt x="17753" y="23136"/>
                    <a:pt x="37522" y="13566"/>
                  </a:cubicBezTo>
                  <a:cubicBezTo>
                    <a:pt x="57291" y="3995"/>
                    <a:pt x="80952" y="7992"/>
                    <a:pt x="96481" y="23524"/>
                  </a:cubicBezTo>
                  <a:close/>
                </a:path>
              </a:pathLst>
            </a:custGeom>
            <a:solidFill>
              <a:srgbClr val="00B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8"/>
            <p:cNvSpPr/>
            <p:nvPr/>
          </p:nvSpPr>
          <p:spPr>
            <a:xfrm>
              <a:off x="2977148" y="2449237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8"/>
            <p:cNvSpPr txBox="1"/>
            <p:nvPr/>
          </p:nvSpPr>
          <p:spPr>
            <a:xfrm>
              <a:off x="2977148" y="2449237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zh-C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数据维度</a:t>
              </a:r>
              <a:endParaRPr/>
            </a:p>
          </p:txBody>
        </p:sp>
        <p:sp>
          <p:nvSpPr>
            <p:cNvPr id="1394" name="Google Shape;1394;p18"/>
            <p:cNvSpPr/>
            <p:nvPr/>
          </p:nvSpPr>
          <p:spPr>
            <a:xfrm>
              <a:off x="3307759" y="3176964"/>
              <a:ext cx="2240804" cy="2241702"/>
            </a:xfrm>
            <a:prstGeom prst="blockArc">
              <a:avLst>
                <a:gd fmla="val 13500000" name="adj1"/>
                <a:gd fmla="val 10800000" name="adj2"/>
                <a:gd fmla="val 12740" name="adj3"/>
              </a:avLst>
            </a:prstGeom>
            <a:solidFill>
              <a:srgbClr val="00B0F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8"/>
            <p:cNvSpPr/>
            <p:nvPr/>
          </p:nvSpPr>
          <p:spPr>
            <a:xfrm>
              <a:off x="3702042" y="3958878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8"/>
            <p:cNvSpPr txBox="1"/>
            <p:nvPr/>
          </p:nvSpPr>
          <p:spPr>
            <a:xfrm>
              <a:off x="3702042" y="3958878"/>
              <a:ext cx="1449298" cy="724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4600" lIns="14600" spcFirstLastPara="1" rIns="14600" wrap="square" tIns="146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b="0" i="0" lang="zh-CN" sz="23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要表达的内容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9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数据类型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3" name="Google Shape;140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4" name="Google Shape;1404;p19"/>
          <p:cNvGrpSpPr/>
          <p:nvPr/>
        </p:nvGrpSpPr>
        <p:grpSpPr>
          <a:xfrm>
            <a:off x="3803435" y="1309140"/>
            <a:ext cx="4585127" cy="3566210"/>
            <a:chOff x="714269" y="1449"/>
            <a:chExt cx="4585127" cy="3566210"/>
          </a:xfrm>
        </p:grpSpPr>
        <p:sp>
          <p:nvSpPr>
            <p:cNvPr id="1405" name="Google Shape;1405;p19"/>
            <p:cNvSpPr/>
            <p:nvPr/>
          </p:nvSpPr>
          <p:spPr>
            <a:xfrm>
              <a:off x="714269" y="1449"/>
              <a:ext cx="2037834" cy="1018917"/>
            </a:xfrm>
            <a:prstGeom prst="roundRect">
              <a:avLst>
                <a:gd fmla="val 10000" name="adj"/>
              </a:avLst>
            </a:prstGeom>
            <a:solidFill>
              <a:srgbClr val="92D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9"/>
            <p:cNvSpPr txBox="1"/>
            <p:nvPr/>
          </p:nvSpPr>
          <p:spPr>
            <a:xfrm>
              <a:off x="744112" y="31292"/>
              <a:ext cx="1978148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8575" spcFirstLastPara="1" rIns="6857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分类数据</a:t>
              </a:r>
              <a:endParaRPr/>
            </a:p>
          </p:txBody>
        </p:sp>
        <p:sp>
          <p:nvSpPr>
            <p:cNvPr id="1407" name="Google Shape;1407;p19"/>
            <p:cNvSpPr/>
            <p:nvPr/>
          </p:nvSpPr>
          <p:spPr>
            <a:xfrm>
              <a:off x="918053" y="1020366"/>
              <a:ext cx="203783" cy="76418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08" name="Google Shape;1408;p19"/>
            <p:cNvSpPr/>
            <p:nvPr/>
          </p:nvSpPr>
          <p:spPr>
            <a:xfrm>
              <a:off x="1121836" y="1275095"/>
              <a:ext cx="1630267" cy="101891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9"/>
            <p:cNvSpPr txBox="1"/>
            <p:nvPr/>
          </p:nvSpPr>
          <p:spPr>
            <a:xfrm>
              <a:off x="1151679" y="1304938"/>
              <a:ext cx="1570581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55225" spcFirstLastPara="1" rIns="552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zh-CN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分类定类</a:t>
              </a:r>
              <a:endParaRPr/>
            </a:p>
          </p:txBody>
        </p:sp>
        <p:sp>
          <p:nvSpPr>
            <p:cNvPr id="1410" name="Google Shape;1410;p19"/>
            <p:cNvSpPr/>
            <p:nvPr/>
          </p:nvSpPr>
          <p:spPr>
            <a:xfrm>
              <a:off x="918053" y="1020366"/>
              <a:ext cx="203783" cy="203783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11" name="Google Shape;1411;p19"/>
            <p:cNvSpPr/>
            <p:nvPr/>
          </p:nvSpPr>
          <p:spPr>
            <a:xfrm>
              <a:off x="1121836" y="2548742"/>
              <a:ext cx="1630267" cy="101891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92D05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9"/>
            <p:cNvSpPr txBox="1"/>
            <p:nvPr/>
          </p:nvSpPr>
          <p:spPr>
            <a:xfrm>
              <a:off x="1151679" y="2578585"/>
              <a:ext cx="1570581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55225" spcFirstLastPara="1" rIns="552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zh-CN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分类定序</a:t>
              </a:r>
              <a:endParaRPr/>
            </a:p>
          </p:txBody>
        </p:sp>
        <p:sp>
          <p:nvSpPr>
            <p:cNvPr id="1413" name="Google Shape;1413;p19"/>
            <p:cNvSpPr/>
            <p:nvPr/>
          </p:nvSpPr>
          <p:spPr>
            <a:xfrm>
              <a:off x="3261562" y="1449"/>
              <a:ext cx="2037834" cy="1018917"/>
            </a:xfrm>
            <a:prstGeom prst="roundRect">
              <a:avLst>
                <a:gd fmla="val 10000" name="adj"/>
              </a:avLst>
            </a:prstGeom>
            <a:solidFill>
              <a:srgbClr val="4285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9"/>
            <p:cNvSpPr txBox="1"/>
            <p:nvPr/>
          </p:nvSpPr>
          <p:spPr>
            <a:xfrm>
              <a:off x="3291405" y="31292"/>
              <a:ext cx="1978148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68575" spcFirstLastPara="1" rIns="6857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zh-CN" sz="3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定量数据</a:t>
              </a:r>
              <a:endParaRPr/>
            </a:p>
          </p:txBody>
        </p:sp>
        <p:sp>
          <p:nvSpPr>
            <p:cNvPr id="1415" name="Google Shape;1415;p19"/>
            <p:cNvSpPr/>
            <p:nvPr/>
          </p:nvSpPr>
          <p:spPr>
            <a:xfrm>
              <a:off x="3465346" y="1020366"/>
              <a:ext cx="203783" cy="764187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2688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16" name="Google Shape;1416;p19"/>
            <p:cNvSpPr/>
            <p:nvPr/>
          </p:nvSpPr>
          <p:spPr>
            <a:xfrm>
              <a:off x="3669129" y="1275095"/>
              <a:ext cx="1630267" cy="101891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9"/>
            <p:cNvSpPr txBox="1"/>
            <p:nvPr/>
          </p:nvSpPr>
          <p:spPr>
            <a:xfrm>
              <a:off x="3698972" y="1304938"/>
              <a:ext cx="1570581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55225" spcFirstLastPara="1" rIns="552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zh-CN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连续值数据</a:t>
              </a:r>
              <a:endParaRPr/>
            </a:p>
          </p:txBody>
        </p:sp>
        <p:sp>
          <p:nvSpPr>
            <p:cNvPr id="1418" name="Google Shape;1418;p19"/>
            <p:cNvSpPr/>
            <p:nvPr/>
          </p:nvSpPr>
          <p:spPr>
            <a:xfrm>
              <a:off x="3465346" y="1020366"/>
              <a:ext cx="203783" cy="2037834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26886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1419" name="Google Shape;1419;p19"/>
            <p:cNvSpPr/>
            <p:nvPr/>
          </p:nvSpPr>
          <p:spPr>
            <a:xfrm>
              <a:off x="3669129" y="2548742"/>
              <a:ext cx="1630267" cy="1018917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25400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9"/>
            <p:cNvSpPr txBox="1"/>
            <p:nvPr/>
          </p:nvSpPr>
          <p:spPr>
            <a:xfrm>
              <a:off x="3698972" y="2578585"/>
              <a:ext cx="1570581" cy="9592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55225" spcFirstLastPara="1" rIns="55225" wrap="square" tIns="368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b="0" i="0" lang="zh-CN" sz="2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离散值数据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0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数据类型影响图表类型选择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7" name="Google Shape;142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8" name="Google Shape;1428;p20"/>
          <p:cNvGrpSpPr/>
          <p:nvPr/>
        </p:nvGrpSpPr>
        <p:grpSpPr>
          <a:xfrm>
            <a:off x="2590803" y="1628078"/>
            <a:ext cx="7010393" cy="4276079"/>
            <a:chOff x="47086" y="-1"/>
            <a:chExt cx="7010393" cy="4276079"/>
          </a:xfrm>
        </p:grpSpPr>
        <p:sp>
          <p:nvSpPr>
            <p:cNvPr id="1429" name="Google Shape;1429;p20"/>
            <p:cNvSpPr/>
            <p:nvPr/>
          </p:nvSpPr>
          <p:spPr>
            <a:xfrm>
              <a:off x="859540" y="2138039"/>
              <a:ext cx="532970" cy="101556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60000" y="0"/>
                  </a:lnTo>
                  <a:lnTo>
                    <a:pt x="60000" y="120000"/>
                  </a:lnTo>
                  <a:lnTo>
                    <a:pt x="120000" y="120000"/>
                  </a:lnTo>
                </a:path>
              </a:pathLst>
            </a:custGeom>
            <a:noFill/>
            <a:ln cap="flat" cmpd="sng" w="25400">
              <a:solidFill>
                <a:srgbClr val="3268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0"/>
            <p:cNvSpPr txBox="1"/>
            <p:nvPr/>
          </p:nvSpPr>
          <p:spPr>
            <a:xfrm>
              <a:off x="1097352" y="2617150"/>
              <a:ext cx="57346" cy="57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859540" y="2092319"/>
              <a:ext cx="532970" cy="91440"/>
            </a:xfrm>
            <a:custGeom>
              <a:rect b="b" l="l" r="r" t="t"/>
              <a:pathLst>
                <a:path extrusionOk="0" h="120000" w="120000">
                  <a:moveTo>
                    <a:pt x="0" y="60000"/>
                  </a:moveTo>
                  <a:lnTo>
                    <a:pt x="120000" y="60000"/>
                  </a:lnTo>
                </a:path>
              </a:pathLst>
            </a:custGeom>
            <a:noFill/>
            <a:ln cap="flat" cmpd="sng" w="25400">
              <a:solidFill>
                <a:srgbClr val="3268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0"/>
            <p:cNvSpPr txBox="1"/>
            <p:nvPr/>
          </p:nvSpPr>
          <p:spPr>
            <a:xfrm>
              <a:off x="1112701" y="2124715"/>
              <a:ext cx="26648" cy="266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859540" y="1122470"/>
              <a:ext cx="532970" cy="1015568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lnTo>
                    <a:pt x="60000" y="120000"/>
                  </a:lnTo>
                  <a:lnTo>
                    <a:pt x="60000" y="0"/>
                  </a:lnTo>
                  <a:lnTo>
                    <a:pt x="120000" y="0"/>
                  </a:lnTo>
                </a:path>
              </a:pathLst>
            </a:custGeom>
            <a:noFill/>
            <a:ln cap="flat" cmpd="sng" w="25400">
              <a:solidFill>
                <a:srgbClr val="3268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0"/>
            <p:cNvSpPr txBox="1"/>
            <p:nvPr/>
          </p:nvSpPr>
          <p:spPr>
            <a:xfrm>
              <a:off x="1097352" y="1601581"/>
              <a:ext cx="57346" cy="573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12700" spcFirstLastPara="1" rIns="1270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20"/>
            <p:cNvSpPr/>
            <p:nvPr/>
          </p:nvSpPr>
          <p:spPr>
            <a:xfrm rot="-5400000">
              <a:off x="-1684726" y="1731811"/>
              <a:ext cx="4276079" cy="812455"/>
            </a:xfrm>
            <a:prstGeom prst="rect">
              <a:avLst/>
            </a:prstGeom>
            <a:solidFill>
              <a:srgbClr val="4285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20"/>
            <p:cNvSpPr txBox="1"/>
            <p:nvPr/>
          </p:nvSpPr>
          <p:spPr>
            <a:xfrm rot="-5400000">
              <a:off x="-1684726" y="1731811"/>
              <a:ext cx="4276079" cy="812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1750" lIns="31750" spcFirstLastPara="1" rIns="31750" wrap="square" tIns="31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0" i="0" lang="zh-CN" sz="50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相关性分析</a:t>
              </a: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1392510" y="716243"/>
              <a:ext cx="4795188" cy="812455"/>
            </a:xfrm>
            <a:prstGeom prst="rect">
              <a:avLst/>
            </a:prstGeom>
            <a:solidFill>
              <a:srgbClr val="FFCC66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0"/>
            <p:cNvSpPr txBox="1"/>
            <p:nvPr/>
          </p:nvSpPr>
          <p:spPr>
            <a:xfrm>
              <a:off x="1392510" y="716243"/>
              <a:ext cx="4795188" cy="812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定量数据 * 定量数据：散点图</a:t>
              </a: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1392510" y="1731811"/>
              <a:ext cx="5085124" cy="812455"/>
            </a:xfrm>
            <a:prstGeom prst="rect">
              <a:avLst/>
            </a:prstGeom>
            <a:solidFill>
              <a:srgbClr val="FF993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0"/>
            <p:cNvSpPr txBox="1"/>
            <p:nvPr/>
          </p:nvSpPr>
          <p:spPr>
            <a:xfrm>
              <a:off x="1392510" y="1731811"/>
              <a:ext cx="5085124" cy="812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分类数据 * 分类数据：马赛克图</a:t>
              </a: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1392510" y="2747380"/>
              <a:ext cx="5664969" cy="812455"/>
            </a:xfrm>
            <a:prstGeom prst="rect">
              <a:avLst/>
            </a:prstGeom>
            <a:solidFill>
              <a:srgbClr val="4285AA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0"/>
            <p:cNvSpPr txBox="1"/>
            <p:nvPr/>
          </p:nvSpPr>
          <p:spPr>
            <a:xfrm>
              <a:off x="1392510" y="2747380"/>
              <a:ext cx="5664969" cy="8124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5875" lIns="15875" spcFirstLastPara="1" rIns="15875" wrap="square" tIns="15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分类数据 * 数值数据：柱形图/箱线图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7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散点图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9" name="Google Shape;14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04355" y="1269845"/>
            <a:ext cx="5981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22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马赛克图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7" name="Google Shape;14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111" y="1403311"/>
            <a:ext cx="6777777" cy="4051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p23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箱线图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5" name="Google Shape;146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6" name="Google Shape;146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99630" y="1171575"/>
            <a:ext cx="5391150" cy="45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4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多维数据的</a:t>
            </a:r>
            <a:r>
              <a:rPr lang="zh-CN">
                <a:solidFill>
                  <a:schemeClr val="accent1"/>
                </a:solidFill>
              </a:rPr>
              <a:t>可视化展示：不要用3D图形来做可视化！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4" name="Google Shape;147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9924" y="1522606"/>
            <a:ext cx="526732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7249" y="1882000"/>
            <a:ext cx="6074552" cy="4119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沿着要表达的内容选择图表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2" name="Google Shape;148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7939" y="1148030"/>
            <a:ext cx="7834531" cy="5565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26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0" name="Google Shape;14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91" name="Google Shape;1491;p26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RATIO：去掉各种纹理背景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2" name="Google Shape;149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9625" y="2154897"/>
            <a:ext cx="6353175" cy="45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3550" y="2231097"/>
            <a:ext cx="63055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id="1294" name="Google Shape;1294;p9"/>
          <p:cNvGrpSpPr/>
          <p:nvPr/>
        </p:nvGrpSpPr>
        <p:grpSpPr>
          <a:xfrm rot="1249370">
            <a:off x="690959" y="-377753"/>
            <a:ext cx="10880607" cy="6639560"/>
            <a:chOff x="563871" y="-342721"/>
            <a:chExt cx="10880606" cy="6639560"/>
          </a:xfrm>
        </p:grpSpPr>
        <p:cxnSp>
          <p:nvCxnSpPr>
            <p:cNvPr id="1295" name="Google Shape;1295;p9"/>
            <p:cNvCxnSpPr/>
            <p:nvPr/>
          </p:nvCxnSpPr>
          <p:spPr>
            <a:xfrm flipH="1" rot="-1249370">
              <a:off x="7653855" y="-562656"/>
              <a:ext cx="22690" cy="6858000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fmla="val 50000" name="adj"/>
              </a:avLst>
            </a:prstGeom>
            <a:solidFill>
              <a:srgbClr val="4385AA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b="1" i="0" lang="zh-CN" sz="222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解读数据可视化</a:t>
              </a:r>
              <a:endParaRPr b="1" i="0" sz="22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fmla="val 5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b="1" i="0" lang="zh-CN" sz="222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对数据可视化的思考</a:t>
              </a:r>
              <a:endParaRPr b="1" i="0" sz="22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flipH="1" rot="-1217860">
              <a:off x="4157473" y="3132755"/>
              <a:ext cx="3564396" cy="522058"/>
            </a:xfrm>
            <a:prstGeom prst="roundRect">
              <a:avLst>
                <a:gd fmla="val 5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b="1" i="0" lang="zh-CN" sz="222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有效地传递信息</a:t>
              </a:r>
              <a:endParaRPr b="1" i="0" sz="22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flipH="1" rot="-1217860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flipH="1" rot="-1217860">
              <a:off x="4911215" y="5172750"/>
              <a:ext cx="3564396" cy="522058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b="1" i="0" lang="zh-CN" sz="222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参考资料</a:t>
              </a:r>
              <a:endParaRPr b="1" i="0" sz="222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flipH="1" rot="-1217860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zh-CN" sz="2400" u="none" cap="none" strike="noStrik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b="1" i="0" lang="zh-CN" sz="4590" u="none" cap="none" strike="noStrik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b="1" i="0" lang="zh-CN" sz="4590" u="none" cap="none" strike="noStrik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1" i="0" lang="zh-CN" sz="4590" u="none" cap="none" strike="noStrik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flipH="1" rot="10800000">
              <a:off x="3660787" y="827510"/>
              <a:ext cx="3112555" cy="1130129"/>
            </a:xfrm>
            <a:prstGeom prst="straightConnector1">
              <a:avLst/>
            </a:prstGeom>
            <a:noFill/>
            <a:ln cap="flat" cmpd="sng" w="9525">
              <a:solidFill>
                <a:srgbClr val="A5A5A5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1306" name="Google Shape;130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2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27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0" name="Google Shape;150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27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RATIO：去掉冗余标签，删掉边线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2" name="Google Shape;150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527" y="2278849"/>
            <a:ext cx="6219825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77025" y="2478874"/>
            <a:ext cx="551497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28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0" name="Google Shape;151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28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RATIO：减少颜色，取消立体阴影效果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2" name="Google Shape;151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930" y="2209683"/>
            <a:ext cx="562927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4379" y="2276358"/>
            <a:ext cx="503872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9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0" name="Google Shape;152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1" name="Google Shape;1521;p29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RATIO：淡化标签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2" name="Google Shape;1522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783" y="2118731"/>
            <a:ext cx="5257800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3" name="Google Shape;1523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787" y="2118731"/>
            <a:ext cx="5219700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30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0" name="Google Shape;153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3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RATIO：淡化乃至于删除标线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2" name="Google Shape;15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5980" y="2064718"/>
            <a:ext cx="522922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10202" y="2064718"/>
            <a:ext cx="5467350" cy="410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3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0" name="Google Shape;15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31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RATIO：去掉坐标轴，直接标记数值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2" name="Google Shape;154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9937" y="2284910"/>
            <a:ext cx="44672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32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effective, attractive and impactive !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9" name="Google Shape;154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50" name="Google Shape;1550;p32"/>
          <p:cNvSpPr txBox="1"/>
          <p:nvPr/>
        </p:nvSpPr>
        <p:spPr>
          <a:xfrm>
            <a:off x="7718618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1" name="Google Shape;155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5879" y="2341704"/>
            <a:ext cx="446722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086" y="2184549"/>
            <a:ext cx="6245471" cy="3867136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32"/>
          <p:cNvSpPr txBox="1"/>
          <p:nvPr/>
        </p:nvSpPr>
        <p:spPr>
          <a:xfrm>
            <a:off x="1713085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33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做一个优秀的Storyteller：作者驱动的叙事结构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0" name="Google Shape;15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56491" y="1833340"/>
            <a:ext cx="4677428" cy="3191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34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作者驱动的叙事结构：Facebook首次公开募股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8" name="Google Shape;1568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2552" y="1542408"/>
            <a:ext cx="7006895" cy="4933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作者驱动的叙事结构：Facebook首次公开募股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6" name="Google Shape;157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4511" y="1740699"/>
            <a:ext cx="7521387" cy="4110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36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作者驱动的叙事结构：Facebook首次公开募股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4" name="Google Shape;158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8783" y="1632416"/>
            <a:ext cx="8354433" cy="485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rect b="b" l="l" r="r" t="t"/>
            <a:pathLst>
              <a:path extrusionOk="0" h="1136" w="1725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rect b="b" l="l" r="r" t="t"/>
            <a:pathLst>
              <a:path extrusionOk="0" h="4314" w="2347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rect b="b" l="l" r="r" t="t"/>
            <a:pathLst>
              <a:path extrusionOk="0" h="1136" w="120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/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解读数据可视化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/>
          <p:nvPr>
            <p:ph idx="1" type="body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400">
                <a:solidFill>
                  <a:schemeClr val="accent1"/>
                </a:solidFill>
              </a:rPr>
              <a:t>AS A READER…</a:t>
            </a:r>
            <a:endParaRPr sz="1400">
              <a:solidFill>
                <a:schemeClr val="accent1"/>
              </a:solidFill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b="0" i="0" sz="6000" u="none" cap="none" strike="noStrik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8" name="Google Shape;13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7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做一个优秀的Storyteller：读者驱动的叙事结构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2" name="Google Shape;15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6464" y="1804761"/>
            <a:ext cx="4877481" cy="324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8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读者驱动的叙事结构：马德里人口数据&amp;2016领英Top技能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0" name="Google Shape;160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1" name="Google Shape;160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18325" y="1839074"/>
            <a:ext cx="6313530" cy="3940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74930" y="1469202"/>
            <a:ext cx="6839685" cy="4936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9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做一个优秀的Storyteller：马提尼酒杯型叙事结构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9" name="Google Shape;160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622" y="1809524"/>
            <a:ext cx="11098174" cy="3238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40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枪击死亡：作者驱动部分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7" name="Google Shape;16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337" y="1538287"/>
            <a:ext cx="983932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p4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枪击死亡：读者驱动部分1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5" name="Google Shape;16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6" name="Google Shape;162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6337" y="1404937"/>
            <a:ext cx="9839325" cy="40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42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lang="zh-CN">
                <a:solidFill>
                  <a:schemeClr val="accent1"/>
                </a:solidFill>
              </a:rPr>
              <a:t>枪击死亡：读者驱动部分2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3" name="Google Shape;16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4" name="Google Shape;163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662" y="1624012"/>
            <a:ext cx="9972675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43"/>
          <p:cNvSpPr/>
          <p:nvPr/>
        </p:nvSpPr>
        <p:spPr>
          <a:xfrm>
            <a:off x="677863" y="5051426"/>
            <a:ext cx="2738438" cy="1803400"/>
          </a:xfrm>
          <a:custGeom>
            <a:rect b="b" l="l" r="r" t="t"/>
            <a:pathLst>
              <a:path extrusionOk="0" h="1136" w="1725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1" name="Google Shape;1641;p43"/>
          <p:cNvSpPr/>
          <p:nvPr/>
        </p:nvSpPr>
        <p:spPr>
          <a:xfrm>
            <a:off x="0" y="6351"/>
            <a:ext cx="3725863" cy="6848475"/>
          </a:xfrm>
          <a:custGeom>
            <a:rect b="b" l="l" r="r" t="t"/>
            <a:pathLst>
              <a:path extrusionOk="0" h="4314" w="2347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43"/>
          <p:cNvSpPr/>
          <p:nvPr/>
        </p:nvSpPr>
        <p:spPr>
          <a:xfrm>
            <a:off x="677863" y="5051426"/>
            <a:ext cx="1905000" cy="1803400"/>
          </a:xfrm>
          <a:custGeom>
            <a:rect b="b" l="l" r="r" t="t"/>
            <a:pathLst>
              <a:path extrusionOk="0" h="1136" w="120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43"/>
          <p:cNvSpPr txBox="1"/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对数据可视化的再思考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4" name="Google Shape;1644;p43"/>
          <p:cNvSpPr txBox="1"/>
          <p:nvPr>
            <p:ph idx="1" type="body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zh-CN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LOOK FROM THE TOP…</a:t>
            </a:r>
            <a:endParaRPr b="0" i="0" sz="1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4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03</a:t>
            </a:r>
            <a:endParaRPr b="0" i="0" sz="6000" u="none" cap="none" strike="noStrik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46" name="Google Shape;164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44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好的数据可视化有哪些特点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3" name="Google Shape;165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4" name="Google Shape;1654;p44"/>
          <p:cNvGrpSpPr/>
          <p:nvPr/>
        </p:nvGrpSpPr>
        <p:grpSpPr>
          <a:xfrm>
            <a:off x="3306435" y="1491315"/>
            <a:ext cx="5579128" cy="4822456"/>
            <a:chOff x="1018152" y="1562"/>
            <a:chExt cx="5579128" cy="4822456"/>
          </a:xfrm>
        </p:grpSpPr>
        <p:sp>
          <p:nvSpPr>
            <p:cNvPr id="1655" name="Google Shape;1655;p44"/>
            <p:cNvSpPr/>
            <p:nvPr/>
          </p:nvSpPr>
          <p:spPr>
            <a:xfrm>
              <a:off x="3004526" y="1562"/>
              <a:ext cx="1606380" cy="1044147"/>
            </a:xfrm>
            <a:prstGeom prst="roundRect">
              <a:avLst>
                <a:gd fmla="val 16667" name="adj"/>
              </a:avLst>
            </a:prstGeom>
            <a:solidFill>
              <a:srgbClr val="C00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4"/>
            <p:cNvSpPr txBox="1"/>
            <p:nvPr/>
          </p:nvSpPr>
          <p:spPr>
            <a:xfrm>
              <a:off x="3055497" y="52533"/>
              <a:ext cx="1504438" cy="942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真实的</a:t>
              </a:r>
              <a:endParaRPr/>
            </a:p>
          </p:txBody>
        </p:sp>
        <p:sp>
          <p:nvSpPr>
            <p:cNvPr id="1657" name="Google Shape;1657;p44"/>
            <p:cNvSpPr/>
            <p:nvPr/>
          </p:nvSpPr>
          <p:spPr>
            <a:xfrm>
              <a:off x="1719119" y="523636"/>
              <a:ext cx="4177195" cy="4177195"/>
            </a:xfrm>
            <a:custGeom>
              <a:rect b="b" l="l" r="r" t="t"/>
              <a:pathLst>
                <a:path extrusionOk="0" h="120000" w="120000">
                  <a:moveTo>
                    <a:pt x="83391" y="4747"/>
                  </a:moveTo>
                  <a:cubicBezTo>
                    <a:pt x="93987" y="9233"/>
                    <a:pt x="103070" y="16671"/>
                    <a:pt x="109557" y="26175"/>
                  </a:cubicBezTo>
                </a:path>
              </a:pathLst>
            </a:custGeom>
            <a:noFill/>
            <a:ln cap="flat" cmpd="sng" w="9525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4"/>
            <p:cNvSpPr/>
            <p:nvPr/>
          </p:nvSpPr>
          <p:spPr>
            <a:xfrm>
              <a:off x="4990900" y="1444748"/>
              <a:ext cx="1606380" cy="1044147"/>
            </a:xfrm>
            <a:prstGeom prst="roundRect">
              <a:avLst>
                <a:gd fmla="val 16667" name="adj"/>
              </a:avLst>
            </a:prstGeom>
            <a:solidFill>
              <a:srgbClr val="FFC00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4"/>
            <p:cNvSpPr txBox="1"/>
            <p:nvPr/>
          </p:nvSpPr>
          <p:spPr>
            <a:xfrm>
              <a:off x="5041871" y="1495719"/>
              <a:ext cx="1504438" cy="942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有用的</a:t>
              </a:r>
              <a:endParaRPr/>
            </a:p>
          </p:txBody>
        </p:sp>
        <p:sp>
          <p:nvSpPr>
            <p:cNvPr id="1660" name="Google Shape;1660;p44"/>
            <p:cNvSpPr/>
            <p:nvPr/>
          </p:nvSpPr>
          <p:spPr>
            <a:xfrm>
              <a:off x="1719119" y="523636"/>
              <a:ext cx="4177195" cy="4177195"/>
            </a:xfrm>
            <a:custGeom>
              <a:rect b="b" l="l" r="r" t="t"/>
              <a:pathLst>
                <a:path extrusionOk="0" h="120000" w="120000">
                  <a:moveTo>
                    <a:pt x="119917" y="56841"/>
                  </a:moveTo>
                  <a:lnTo>
                    <a:pt x="119917" y="56841"/>
                  </a:lnTo>
                  <a:cubicBezTo>
                    <a:pt x="120596" y="69723"/>
                    <a:pt x="117105" y="82482"/>
                    <a:pt x="109962" y="93224"/>
                  </a:cubicBezTo>
                </a:path>
              </a:pathLst>
            </a:custGeom>
            <a:noFill/>
            <a:ln cap="flat" cmpd="sng" w="9525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4"/>
            <p:cNvSpPr/>
            <p:nvPr/>
          </p:nvSpPr>
          <p:spPr>
            <a:xfrm>
              <a:off x="4232173" y="3779871"/>
              <a:ext cx="1606380" cy="1044147"/>
            </a:xfrm>
            <a:prstGeom prst="roundRect">
              <a:avLst>
                <a:gd fmla="val 16667" name="adj"/>
              </a:avLst>
            </a:prstGeom>
            <a:solidFill>
              <a:srgbClr val="92D05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4"/>
            <p:cNvSpPr txBox="1"/>
            <p:nvPr/>
          </p:nvSpPr>
          <p:spPr>
            <a:xfrm>
              <a:off x="4283144" y="3830842"/>
              <a:ext cx="1504438" cy="942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优美的</a:t>
              </a:r>
              <a:endParaRPr/>
            </a:p>
          </p:txBody>
        </p:sp>
        <p:sp>
          <p:nvSpPr>
            <p:cNvPr id="1663" name="Google Shape;1663;p44"/>
            <p:cNvSpPr/>
            <p:nvPr/>
          </p:nvSpPr>
          <p:spPr>
            <a:xfrm>
              <a:off x="1719119" y="523636"/>
              <a:ext cx="4177195" cy="4177195"/>
            </a:xfrm>
            <a:custGeom>
              <a:rect b="b" l="l" r="r" t="t"/>
              <a:pathLst>
                <a:path extrusionOk="0" h="120000" w="120000">
                  <a:moveTo>
                    <a:pt x="71955" y="118797"/>
                  </a:moveTo>
                  <a:cubicBezTo>
                    <a:pt x="64066" y="120401"/>
                    <a:pt x="55935" y="120401"/>
                    <a:pt x="48046" y="118797"/>
                  </a:cubicBezTo>
                </a:path>
              </a:pathLst>
            </a:custGeom>
            <a:noFill/>
            <a:ln cap="flat" cmpd="sng" w="9525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4"/>
            <p:cNvSpPr/>
            <p:nvPr/>
          </p:nvSpPr>
          <p:spPr>
            <a:xfrm>
              <a:off x="1776879" y="3779871"/>
              <a:ext cx="1606380" cy="1044147"/>
            </a:xfrm>
            <a:prstGeom prst="roundRect">
              <a:avLst>
                <a:gd fmla="val 16667" name="adj"/>
              </a:avLst>
            </a:prstGeom>
            <a:solidFill>
              <a:srgbClr val="00B0F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4"/>
            <p:cNvSpPr txBox="1"/>
            <p:nvPr/>
          </p:nvSpPr>
          <p:spPr>
            <a:xfrm>
              <a:off x="1827850" y="3830842"/>
              <a:ext cx="1504438" cy="942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有见地的</a:t>
              </a:r>
              <a:endParaRPr/>
            </a:p>
          </p:txBody>
        </p:sp>
        <p:sp>
          <p:nvSpPr>
            <p:cNvPr id="1666" name="Google Shape;1666;p44"/>
            <p:cNvSpPr/>
            <p:nvPr/>
          </p:nvSpPr>
          <p:spPr>
            <a:xfrm>
              <a:off x="1719119" y="523636"/>
              <a:ext cx="4177195" cy="4177195"/>
            </a:xfrm>
            <a:custGeom>
              <a:rect b="b" l="l" r="r" t="t"/>
              <a:pathLst>
                <a:path extrusionOk="0" h="120000" w="120000">
                  <a:moveTo>
                    <a:pt x="10038" y="93224"/>
                  </a:moveTo>
                  <a:lnTo>
                    <a:pt x="10038" y="93224"/>
                  </a:lnTo>
                  <a:cubicBezTo>
                    <a:pt x="2895" y="82482"/>
                    <a:pt x="-596" y="69723"/>
                    <a:pt x="83" y="56841"/>
                  </a:cubicBezTo>
                </a:path>
              </a:pathLst>
            </a:custGeom>
            <a:noFill/>
            <a:ln cap="flat" cmpd="sng" w="9525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4"/>
            <p:cNvSpPr/>
            <p:nvPr/>
          </p:nvSpPr>
          <p:spPr>
            <a:xfrm>
              <a:off x="1018152" y="1444748"/>
              <a:ext cx="1606380" cy="1044147"/>
            </a:xfrm>
            <a:prstGeom prst="roundRect">
              <a:avLst>
                <a:gd fmla="val 16667" name="adj"/>
              </a:avLst>
            </a:prstGeom>
            <a:solidFill>
              <a:srgbClr val="7030A0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4"/>
            <p:cNvSpPr txBox="1"/>
            <p:nvPr/>
          </p:nvSpPr>
          <p:spPr>
            <a:xfrm>
              <a:off x="1069123" y="1495719"/>
              <a:ext cx="1504438" cy="9422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5250" lIns="95250" spcFirstLastPara="1" rIns="95250" wrap="square" tIns="952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None/>
              </a:pPr>
              <a:r>
                <a:rPr b="0" i="0" lang="zh-CN" sz="2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有启发性的</a:t>
              </a:r>
              <a:endParaRPr/>
            </a:p>
          </p:txBody>
        </p:sp>
        <p:sp>
          <p:nvSpPr>
            <p:cNvPr id="1669" name="Google Shape;1669;p44"/>
            <p:cNvSpPr/>
            <p:nvPr/>
          </p:nvSpPr>
          <p:spPr>
            <a:xfrm>
              <a:off x="1719119" y="523636"/>
              <a:ext cx="4177195" cy="4177195"/>
            </a:xfrm>
            <a:custGeom>
              <a:rect b="b" l="l" r="r" t="t"/>
              <a:pathLst>
                <a:path extrusionOk="0" h="120000" w="120000">
                  <a:moveTo>
                    <a:pt x="10443" y="26176"/>
                  </a:moveTo>
                  <a:lnTo>
                    <a:pt x="10443" y="26176"/>
                  </a:lnTo>
                  <a:cubicBezTo>
                    <a:pt x="16930" y="16672"/>
                    <a:pt x="26013" y="9234"/>
                    <a:pt x="36609" y="4748"/>
                  </a:cubicBezTo>
                </a:path>
              </a:pathLst>
            </a:custGeom>
            <a:noFill/>
            <a:ln cap="flat" cmpd="sng" w="9525">
              <a:solidFill>
                <a:srgbClr val="4285A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LOOK FROM THE TOP…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6" name="Google Shape;16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Google Shape;1677;p45"/>
          <p:cNvGrpSpPr/>
          <p:nvPr/>
        </p:nvGrpSpPr>
        <p:grpSpPr>
          <a:xfrm>
            <a:off x="3456079" y="1339150"/>
            <a:ext cx="5278250" cy="4981891"/>
            <a:chOff x="1286744" y="63870"/>
            <a:chExt cx="5278250" cy="4981891"/>
          </a:xfrm>
        </p:grpSpPr>
        <p:sp>
          <p:nvSpPr>
            <p:cNvPr id="1678" name="Google Shape;1678;p45"/>
            <p:cNvSpPr/>
            <p:nvPr/>
          </p:nvSpPr>
          <p:spPr>
            <a:xfrm>
              <a:off x="2392979" y="63870"/>
              <a:ext cx="3065779" cy="3065779"/>
            </a:xfrm>
            <a:prstGeom prst="ellipse">
              <a:avLst/>
            </a:prstGeom>
            <a:solidFill>
              <a:srgbClr val="4285AA">
                <a:alpha val="4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5"/>
            <p:cNvSpPr txBox="1"/>
            <p:nvPr/>
          </p:nvSpPr>
          <p:spPr>
            <a:xfrm>
              <a:off x="2801750" y="600381"/>
              <a:ext cx="2248238" cy="137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WRANGLING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45"/>
            <p:cNvSpPr/>
            <p:nvPr/>
          </p:nvSpPr>
          <p:spPr>
            <a:xfrm>
              <a:off x="3499215" y="1979982"/>
              <a:ext cx="3065779" cy="3065779"/>
            </a:xfrm>
            <a:prstGeom prst="ellipse">
              <a:avLst/>
            </a:prstGeom>
            <a:solidFill>
              <a:srgbClr val="FF9933">
                <a:alpha val="4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5"/>
            <p:cNvSpPr txBox="1"/>
            <p:nvPr/>
          </p:nvSpPr>
          <p:spPr>
            <a:xfrm>
              <a:off x="4436832" y="2771975"/>
              <a:ext cx="1839467" cy="1686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VISUALIZATION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45"/>
            <p:cNvSpPr/>
            <p:nvPr/>
          </p:nvSpPr>
          <p:spPr>
            <a:xfrm>
              <a:off x="1286744" y="1979982"/>
              <a:ext cx="3065779" cy="3065779"/>
            </a:xfrm>
            <a:prstGeom prst="ellipse">
              <a:avLst/>
            </a:prstGeom>
            <a:solidFill>
              <a:srgbClr val="787878">
                <a:alpha val="49803"/>
              </a:srgbClr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5"/>
            <p:cNvSpPr txBox="1"/>
            <p:nvPr/>
          </p:nvSpPr>
          <p:spPr>
            <a:xfrm>
              <a:off x="1575438" y="2771975"/>
              <a:ext cx="1839467" cy="16861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b="0" i="0" lang="zh-CN" sz="19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8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6"/>
          <p:cNvSpPr/>
          <p:nvPr/>
        </p:nvSpPr>
        <p:spPr>
          <a:xfrm>
            <a:off x="677863" y="5051426"/>
            <a:ext cx="2738438" cy="1803400"/>
          </a:xfrm>
          <a:custGeom>
            <a:rect b="b" l="l" r="r" t="t"/>
            <a:pathLst>
              <a:path extrusionOk="0" h="1136" w="1725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0" name="Google Shape;1690;p46"/>
          <p:cNvSpPr/>
          <p:nvPr/>
        </p:nvSpPr>
        <p:spPr>
          <a:xfrm>
            <a:off x="0" y="6351"/>
            <a:ext cx="3725863" cy="6848475"/>
          </a:xfrm>
          <a:custGeom>
            <a:rect b="b" l="l" r="r" t="t"/>
            <a:pathLst>
              <a:path extrusionOk="0" h="4314" w="2347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46"/>
          <p:cNvSpPr/>
          <p:nvPr/>
        </p:nvSpPr>
        <p:spPr>
          <a:xfrm>
            <a:off x="677863" y="5051426"/>
            <a:ext cx="1905000" cy="1803400"/>
          </a:xfrm>
          <a:custGeom>
            <a:rect b="b" l="l" r="r" t="t"/>
            <a:pathLst>
              <a:path extrusionOk="0" h="1136" w="120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2" name="Google Shape;1692;p46"/>
          <p:cNvSpPr txBox="1"/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4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zh-CN" sz="6000" u="none" cap="none" strike="noStrik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b="0" i="0" sz="6000" u="none" cap="none" strike="noStrik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694" name="Google Shape;169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比大小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5" name="Google Shape;13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6" name="Google Shape;13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295" y="1424769"/>
            <a:ext cx="7949819" cy="482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0" name="Google Shape;170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701" name="Google Shape;1701;p47"/>
          <p:cNvSpPr txBox="1"/>
          <p:nvPr/>
        </p:nvSpPr>
        <p:spPr>
          <a:xfrm>
            <a:off x="4600235" y="2331930"/>
            <a:ext cx="5148939" cy="244164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数据可视化概览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数据可视化过程不完全指南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6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数据可视化工具目录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8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2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关于数据可视化</a:t>
            </a:r>
            <a:endParaRPr b="0" i="0" sz="2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2" name="Google Shape;1702;p47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8"/>
          <p:cNvSpPr txBox="1"/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zh-CN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b="0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b="0" i="0" lang="zh-CN" sz="7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b="0" i="0" sz="7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image1.png" id="1709" name="Google Shape;170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49"/>
          <p:cNvSpPr txBox="1"/>
          <p:nvPr/>
        </p:nvSpPr>
        <p:spPr>
          <a:xfrm>
            <a:off x="2647223" y="2231900"/>
            <a:ext cx="6601800" cy="162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3600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感谢以下资深助教对本辅导资料的贡献</a:t>
            </a:r>
            <a:endParaRPr b="1" sz="3600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716" name="Google Shape;1716;p49"/>
          <p:cNvSpPr txBox="1"/>
          <p:nvPr/>
        </p:nvSpPr>
        <p:spPr>
          <a:xfrm>
            <a:off x="3300875" y="4192083"/>
            <a:ext cx="54261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rgbClr val="000000"/>
                </a:solidFill>
              </a:rPr>
              <a:t>李</a:t>
            </a:r>
            <a:r>
              <a:rPr lang="zh-CN" sz="2400"/>
              <a:t>科君（东方甲乙木）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descr="image1.png" id="1717" name="Google Shape;171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49"/>
          <p:cNvSpPr txBox="1"/>
          <p:nvPr/>
        </p:nvSpPr>
        <p:spPr>
          <a:xfrm>
            <a:off x="1044200" y="762338"/>
            <a:ext cx="81279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2400"/>
              <a:t>Acknowledgement</a:t>
            </a:r>
            <a:endParaRPr b="1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看长短：柱状图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3" name="Google Shape;133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4" name="Google Shape;133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6560" y="1633555"/>
            <a:ext cx="7518879" cy="405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13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看长短：直方图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1" name="Google Shape;13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2" name="Google Shape;134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4596" y="2174583"/>
            <a:ext cx="9501217" cy="270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14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辨颜色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9" name="Google Shape;13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Google Shape;135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9647" y="1454378"/>
            <a:ext cx="9791116" cy="465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15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>
                <a:solidFill>
                  <a:schemeClr val="accent1"/>
                </a:solidFill>
              </a:rPr>
              <a:t>明趋势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7" name="Google Shape;135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8" name="Google Shape;13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9138" y="1381195"/>
            <a:ext cx="7652133" cy="499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6"/>
          <p:cNvSpPr txBox="1"/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</a:pPr>
            <a:r>
              <a:rPr b="1" i="0" lang="zh-CN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视觉编码</a:t>
            </a:r>
            <a:endParaRPr b="1" i="0" sz="2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5" name="Google Shape;136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" name="Google Shape;1366;p16"/>
          <p:cNvSpPr txBox="1"/>
          <p:nvPr/>
        </p:nvSpPr>
        <p:spPr>
          <a:xfrm>
            <a:off x="3405757" y="4893962"/>
            <a:ext cx="5378896" cy="16591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50" spcFirstLastPara="1" rIns="68550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位置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长度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弧度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方向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面积/体积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 形状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色彩和饱和度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7" name="Google Shape;136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0422" y="1152835"/>
            <a:ext cx="6051155" cy="3616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